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Lst>
  <p:sldSz cx="9144000" cy="6858000" type="screen4x3"/>
  <p:notesSz cx="6797675" cy="9928225"/>
  <p:defaultTextStyle>
    <a:defPPr>
      <a:defRPr lang="is-I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14E"/>
    <a:srgbClr val="48A8C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0020" autoAdjust="0"/>
  </p:normalViewPr>
  <p:slideViewPr>
    <p:cSldViewPr>
      <p:cViewPr varScale="1">
        <p:scale>
          <a:sx n="105" d="100"/>
          <a:sy n="105" d="100"/>
        </p:scale>
        <p:origin x="1794" y="102"/>
      </p:cViewPr>
      <p:guideLst>
        <p:guide orient="horz" pos="2160"/>
        <p:guide pos="2880"/>
      </p:guideLst>
    </p:cSldViewPr>
  </p:slideViewPr>
  <p:notesTextViewPr>
    <p:cViewPr>
      <p:scale>
        <a:sx n="1" d="1"/>
        <a:sy n="1" d="1"/>
      </p:scale>
      <p:origin x="0" y="0"/>
    </p:cViewPr>
  </p:notesTextViewPr>
  <p:notesViewPr>
    <p:cSldViewPr>
      <p:cViewPr varScale="1">
        <p:scale>
          <a:sx n="119" d="100"/>
          <a:sy n="119" d="100"/>
        </p:scale>
        <p:origin x="-1998" y="-102"/>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5659" cy="496412"/>
          </a:xfrm>
          <a:prstGeom prst="rect">
            <a:avLst/>
          </a:prstGeom>
        </p:spPr>
        <p:txBody>
          <a:bodyPr vert="horz" lIns="91440" tIns="45720" rIns="91440" bIns="45720" rtlCol="0"/>
          <a:lstStyle>
            <a:lvl1pPr algn="l">
              <a:defRPr sz="1200"/>
            </a:lvl1pPr>
          </a:lstStyle>
          <a:p>
            <a:endParaRPr lang="is-IS"/>
          </a:p>
        </p:txBody>
      </p:sp>
      <p:sp>
        <p:nvSpPr>
          <p:cNvPr id="3" name="Date Placeholder 2"/>
          <p:cNvSpPr>
            <a:spLocks noGrp="1"/>
          </p:cNvSpPr>
          <p:nvPr>
            <p:ph type="dt" idx="1"/>
          </p:nvPr>
        </p:nvSpPr>
        <p:spPr>
          <a:xfrm>
            <a:off x="3850444" y="0"/>
            <a:ext cx="2945659" cy="496412"/>
          </a:xfrm>
          <a:prstGeom prst="rect">
            <a:avLst/>
          </a:prstGeom>
        </p:spPr>
        <p:txBody>
          <a:bodyPr vert="horz" lIns="91440" tIns="45720" rIns="91440" bIns="45720" rtlCol="0"/>
          <a:lstStyle>
            <a:lvl1pPr algn="r">
              <a:defRPr sz="1200"/>
            </a:lvl1pPr>
          </a:lstStyle>
          <a:p>
            <a:fld id="{F4706763-68F7-4F9B-95E5-27193763B6D3}" type="datetimeFigureOut">
              <a:rPr lang="is-IS" smtClean="0"/>
              <a:t>14.3.2022</a:t>
            </a:fld>
            <a:endParaRPr lang="is-I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is-IS"/>
          </a:p>
        </p:txBody>
      </p:sp>
      <p:sp>
        <p:nvSpPr>
          <p:cNvPr id="5" name="Notes Placeholder 4"/>
          <p:cNvSpPr>
            <a:spLocks noGrp="1"/>
          </p:cNvSpPr>
          <p:nvPr>
            <p:ph type="body" sz="quarter" idx="3"/>
          </p:nvPr>
        </p:nvSpPr>
        <p:spPr>
          <a:xfrm>
            <a:off x="679768" y="4715907"/>
            <a:ext cx="5438140" cy="4467702"/>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s-IS"/>
          </a:p>
        </p:txBody>
      </p:sp>
      <p:sp>
        <p:nvSpPr>
          <p:cNvPr id="6" name="Footer Placeholder 5"/>
          <p:cNvSpPr>
            <a:spLocks noGrp="1"/>
          </p:cNvSpPr>
          <p:nvPr>
            <p:ph type="ftr" sz="quarter" idx="4"/>
          </p:nvPr>
        </p:nvSpPr>
        <p:spPr>
          <a:xfrm>
            <a:off x="1" y="9430091"/>
            <a:ext cx="2945659" cy="496412"/>
          </a:xfrm>
          <a:prstGeom prst="rect">
            <a:avLst/>
          </a:prstGeom>
        </p:spPr>
        <p:txBody>
          <a:bodyPr vert="horz" lIns="91440" tIns="45720" rIns="91440" bIns="45720" rtlCol="0" anchor="b"/>
          <a:lstStyle>
            <a:lvl1pPr algn="l">
              <a:defRPr sz="1200"/>
            </a:lvl1pPr>
          </a:lstStyle>
          <a:p>
            <a:endParaRPr lang="is-IS"/>
          </a:p>
        </p:txBody>
      </p:sp>
      <p:sp>
        <p:nvSpPr>
          <p:cNvPr id="7" name="Slide Number Placeholder 6"/>
          <p:cNvSpPr>
            <a:spLocks noGrp="1"/>
          </p:cNvSpPr>
          <p:nvPr>
            <p:ph type="sldNum" sz="quarter" idx="5"/>
          </p:nvPr>
        </p:nvSpPr>
        <p:spPr>
          <a:xfrm>
            <a:off x="3850444" y="9430091"/>
            <a:ext cx="2945659" cy="496412"/>
          </a:xfrm>
          <a:prstGeom prst="rect">
            <a:avLst/>
          </a:prstGeom>
        </p:spPr>
        <p:txBody>
          <a:bodyPr vert="horz" lIns="91440" tIns="45720" rIns="91440" bIns="45720" rtlCol="0" anchor="b"/>
          <a:lstStyle>
            <a:lvl1pPr algn="r">
              <a:defRPr sz="1200"/>
            </a:lvl1pPr>
          </a:lstStyle>
          <a:p>
            <a:fld id="{CB33644B-FFA3-46CA-B225-A0CBEA6C788C}" type="slidenum">
              <a:rPr lang="is-IS" smtClean="0"/>
              <a:t>‹#›</a:t>
            </a:fld>
            <a:endParaRPr lang="is-IS"/>
          </a:p>
        </p:txBody>
      </p:sp>
    </p:spTree>
    <p:extLst>
      <p:ext uri="{BB962C8B-B14F-4D97-AF65-F5344CB8AC3E}">
        <p14:creationId xmlns:p14="http://schemas.microsoft.com/office/powerpoint/2010/main" val="41904645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s-IS"/>
          </a:p>
        </p:txBody>
      </p:sp>
      <p:sp>
        <p:nvSpPr>
          <p:cNvPr id="4" name="Slide Number Placeholder 3"/>
          <p:cNvSpPr>
            <a:spLocks noGrp="1"/>
          </p:cNvSpPr>
          <p:nvPr>
            <p:ph type="sldNum" sz="quarter" idx="10"/>
          </p:nvPr>
        </p:nvSpPr>
        <p:spPr/>
        <p:txBody>
          <a:bodyPr/>
          <a:lstStyle/>
          <a:p>
            <a:fld id="{CB33644B-FFA3-46CA-B225-A0CBEA6C788C}" type="slidenum">
              <a:rPr lang="is-IS" smtClean="0"/>
              <a:t>1</a:t>
            </a:fld>
            <a:endParaRPr lang="is-IS"/>
          </a:p>
        </p:txBody>
      </p:sp>
    </p:spTree>
    <p:extLst>
      <p:ext uri="{BB962C8B-B14F-4D97-AF65-F5344CB8AC3E}">
        <p14:creationId xmlns:p14="http://schemas.microsoft.com/office/powerpoint/2010/main" val="3745350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s-IS"/>
          </a:p>
        </p:txBody>
      </p:sp>
      <p:sp>
        <p:nvSpPr>
          <p:cNvPr id="4" name="Slide Number Placeholder 3"/>
          <p:cNvSpPr>
            <a:spLocks noGrp="1"/>
          </p:cNvSpPr>
          <p:nvPr>
            <p:ph type="sldNum" sz="quarter" idx="10"/>
          </p:nvPr>
        </p:nvSpPr>
        <p:spPr/>
        <p:txBody>
          <a:bodyPr/>
          <a:lstStyle/>
          <a:p>
            <a:fld id="{CB33644B-FFA3-46CA-B225-A0CBEA6C788C}" type="slidenum">
              <a:rPr lang="is-IS" smtClean="0"/>
              <a:t>10</a:t>
            </a:fld>
            <a:endParaRPr lang="is-IS"/>
          </a:p>
        </p:txBody>
      </p:sp>
    </p:spTree>
    <p:extLst>
      <p:ext uri="{BB962C8B-B14F-4D97-AF65-F5344CB8AC3E}">
        <p14:creationId xmlns:p14="http://schemas.microsoft.com/office/powerpoint/2010/main" val="10169978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s-IS"/>
          </a:p>
        </p:txBody>
      </p:sp>
      <p:sp>
        <p:nvSpPr>
          <p:cNvPr id="4" name="Slide Number Placeholder 3"/>
          <p:cNvSpPr>
            <a:spLocks noGrp="1"/>
          </p:cNvSpPr>
          <p:nvPr>
            <p:ph type="sldNum" sz="quarter" idx="10"/>
          </p:nvPr>
        </p:nvSpPr>
        <p:spPr/>
        <p:txBody>
          <a:bodyPr/>
          <a:lstStyle/>
          <a:p>
            <a:fld id="{CB33644B-FFA3-46CA-B225-A0CBEA6C788C}" type="slidenum">
              <a:rPr lang="is-IS" smtClean="0"/>
              <a:t>11</a:t>
            </a:fld>
            <a:endParaRPr lang="is-IS"/>
          </a:p>
        </p:txBody>
      </p:sp>
    </p:spTree>
    <p:extLst>
      <p:ext uri="{BB962C8B-B14F-4D97-AF65-F5344CB8AC3E}">
        <p14:creationId xmlns:p14="http://schemas.microsoft.com/office/powerpoint/2010/main" val="8684143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s-IS"/>
          </a:p>
        </p:txBody>
      </p:sp>
      <p:sp>
        <p:nvSpPr>
          <p:cNvPr id="4" name="Slide Number Placeholder 3"/>
          <p:cNvSpPr>
            <a:spLocks noGrp="1"/>
          </p:cNvSpPr>
          <p:nvPr>
            <p:ph type="sldNum" sz="quarter" idx="10"/>
          </p:nvPr>
        </p:nvSpPr>
        <p:spPr/>
        <p:txBody>
          <a:bodyPr/>
          <a:lstStyle/>
          <a:p>
            <a:fld id="{CB33644B-FFA3-46CA-B225-A0CBEA6C788C}" type="slidenum">
              <a:rPr lang="is-IS" smtClean="0"/>
              <a:t>12</a:t>
            </a:fld>
            <a:endParaRPr lang="is-IS"/>
          </a:p>
        </p:txBody>
      </p:sp>
    </p:spTree>
    <p:extLst>
      <p:ext uri="{BB962C8B-B14F-4D97-AF65-F5344CB8AC3E}">
        <p14:creationId xmlns:p14="http://schemas.microsoft.com/office/powerpoint/2010/main" val="20396438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s-IS"/>
          </a:p>
        </p:txBody>
      </p:sp>
      <p:sp>
        <p:nvSpPr>
          <p:cNvPr id="4" name="Slide Number Placeholder 3"/>
          <p:cNvSpPr>
            <a:spLocks noGrp="1"/>
          </p:cNvSpPr>
          <p:nvPr>
            <p:ph type="sldNum" sz="quarter" idx="10"/>
          </p:nvPr>
        </p:nvSpPr>
        <p:spPr/>
        <p:txBody>
          <a:bodyPr/>
          <a:lstStyle/>
          <a:p>
            <a:fld id="{CB33644B-FFA3-46CA-B225-A0CBEA6C788C}" type="slidenum">
              <a:rPr lang="is-IS" smtClean="0"/>
              <a:t>2</a:t>
            </a:fld>
            <a:endParaRPr lang="is-IS"/>
          </a:p>
        </p:txBody>
      </p:sp>
    </p:spTree>
    <p:extLst>
      <p:ext uri="{BB962C8B-B14F-4D97-AF65-F5344CB8AC3E}">
        <p14:creationId xmlns:p14="http://schemas.microsoft.com/office/powerpoint/2010/main" val="10635772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s-IS" dirty="0" smtClean="0"/>
              <a:t>Þessi nálgun er leið til að breyta sálfræðilega samningnum milli stjórnenda og starfsfólks til þess að endurspegla betur breytilegar þarfir beggja í atvinnusambandinu. Innan rammans sem Baker leggur til eru fimm samtöl sem yfirmaður á við sína undirmenn, einn í einu,</a:t>
            </a:r>
            <a:r>
              <a:rPr lang="is-IS" baseline="0" dirty="0" smtClean="0"/>
              <a:t> á sex mánaða tímabili. Hvert samtal þarf aðeins að taka um 15 mínútur. Yfirmaður mun því eiga 10 samtöl við hvern undirmann sinn yfir árið. Þannig er rætt um hvert efni tvisvar sinnum yfir árið. Hvert efni er ákveðin þáttur innan starfsins og leitast er við að svara nokkrum lykilspurningum. Umræðuefnin eru; andrúmsloftið, styrkleikar og hæfileikar, tækifæri til vaxtar, nám og starfsþróun og að lokum nýsköpun og áframhaldandi framfarir. Röð samtalanna er þannig uppbyggð að upplýsingar úr fyrra samtali nýtast og leiða til næsta samtals.</a:t>
            </a:r>
          </a:p>
          <a:p>
            <a:r>
              <a:rPr lang="is-IS" baseline="0" dirty="0" smtClean="0"/>
              <a:t>Hlutverk stjórnanda er að vera eins og leiðbeinandi, þau snúast að mestu leyti um starfsmanninn. Hlutverk hans er að aðstoða og leiða en ekki stjórna. Hér er hlustað á starfsmanninn og hans innlegg íhugað áður en stjórnandinn kemur með sitt innlegg.</a:t>
            </a:r>
            <a:endParaRPr lang="is-IS" dirty="0"/>
          </a:p>
        </p:txBody>
      </p:sp>
      <p:sp>
        <p:nvSpPr>
          <p:cNvPr id="4" name="Slide Number Placeholder 3"/>
          <p:cNvSpPr>
            <a:spLocks noGrp="1"/>
          </p:cNvSpPr>
          <p:nvPr>
            <p:ph type="sldNum" sz="quarter" idx="10"/>
          </p:nvPr>
        </p:nvSpPr>
        <p:spPr/>
        <p:txBody>
          <a:bodyPr/>
          <a:lstStyle/>
          <a:p>
            <a:fld id="{CB33644B-FFA3-46CA-B225-A0CBEA6C788C}" type="slidenum">
              <a:rPr lang="is-IS" smtClean="0"/>
              <a:t>3</a:t>
            </a:fld>
            <a:endParaRPr lang="is-IS"/>
          </a:p>
        </p:txBody>
      </p:sp>
    </p:spTree>
    <p:extLst>
      <p:ext uri="{BB962C8B-B14F-4D97-AF65-F5344CB8AC3E}">
        <p14:creationId xmlns:p14="http://schemas.microsoft.com/office/powerpoint/2010/main" val="13159275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s-IS"/>
          </a:p>
        </p:txBody>
      </p:sp>
      <p:sp>
        <p:nvSpPr>
          <p:cNvPr id="4" name="Slide Number Placeholder 3"/>
          <p:cNvSpPr>
            <a:spLocks noGrp="1"/>
          </p:cNvSpPr>
          <p:nvPr>
            <p:ph type="sldNum" sz="quarter" idx="10"/>
          </p:nvPr>
        </p:nvSpPr>
        <p:spPr/>
        <p:txBody>
          <a:bodyPr/>
          <a:lstStyle/>
          <a:p>
            <a:fld id="{CB33644B-FFA3-46CA-B225-A0CBEA6C788C}" type="slidenum">
              <a:rPr lang="is-IS" smtClean="0"/>
              <a:t>4</a:t>
            </a:fld>
            <a:endParaRPr lang="is-IS"/>
          </a:p>
        </p:txBody>
      </p:sp>
    </p:spTree>
    <p:extLst>
      <p:ext uri="{BB962C8B-B14F-4D97-AF65-F5344CB8AC3E}">
        <p14:creationId xmlns:p14="http://schemas.microsoft.com/office/powerpoint/2010/main" val="21863399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Frá</a:t>
            </a:r>
            <a:r>
              <a:rPr lang="en-US" dirty="0" smtClean="0"/>
              <a:t> </a:t>
            </a:r>
            <a:r>
              <a:rPr lang="en-US" dirty="0" err="1" smtClean="0"/>
              <a:t>janúar</a:t>
            </a:r>
            <a:r>
              <a:rPr lang="en-US" dirty="0" smtClean="0"/>
              <a:t> </a:t>
            </a:r>
            <a:r>
              <a:rPr lang="en-US" dirty="0" err="1" smtClean="0"/>
              <a:t>til</a:t>
            </a:r>
            <a:r>
              <a:rPr lang="en-US" dirty="0" smtClean="0"/>
              <a:t> mars </a:t>
            </a:r>
            <a:r>
              <a:rPr lang="en-US" dirty="0" err="1" smtClean="0"/>
              <a:t>skal</a:t>
            </a:r>
            <a:r>
              <a:rPr lang="en-US" dirty="0" smtClean="0"/>
              <a:t> </a:t>
            </a:r>
            <a:r>
              <a:rPr lang="en-US" dirty="0" err="1" smtClean="0"/>
              <a:t>fyrsta</a:t>
            </a:r>
            <a:r>
              <a:rPr lang="en-US" dirty="0" smtClean="0"/>
              <a:t> </a:t>
            </a:r>
            <a:r>
              <a:rPr lang="en-US" dirty="0" err="1" smtClean="0"/>
              <a:t>samtalið</a:t>
            </a:r>
            <a:r>
              <a:rPr lang="en-US" dirty="0" smtClean="0"/>
              <a:t> </a:t>
            </a:r>
            <a:r>
              <a:rPr lang="en-US" dirty="0" err="1" smtClean="0"/>
              <a:t>fara</a:t>
            </a:r>
            <a:r>
              <a:rPr lang="en-US" dirty="0" smtClean="0"/>
              <a:t> </a:t>
            </a:r>
            <a:r>
              <a:rPr lang="en-US" dirty="0" err="1" smtClean="0"/>
              <a:t>fram</a:t>
            </a:r>
            <a:r>
              <a:rPr lang="en-US" dirty="0" smtClean="0"/>
              <a:t>, </a:t>
            </a:r>
            <a:r>
              <a:rPr lang="en-US" dirty="0" err="1" smtClean="0"/>
              <a:t>frá</a:t>
            </a:r>
            <a:r>
              <a:rPr lang="en-US" dirty="0" smtClean="0"/>
              <a:t> </a:t>
            </a:r>
            <a:r>
              <a:rPr lang="en-US" dirty="0" err="1" smtClean="0"/>
              <a:t>apríl</a:t>
            </a:r>
            <a:r>
              <a:rPr lang="en-US" dirty="0" smtClean="0"/>
              <a:t> </a:t>
            </a:r>
            <a:r>
              <a:rPr lang="en-US" dirty="0" err="1" smtClean="0"/>
              <a:t>til</a:t>
            </a:r>
            <a:r>
              <a:rPr lang="en-US" dirty="0" smtClean="0"/>
              <a:t> </a:t>
            </a:r>
            <a:r>
              <a:rPr lang="en-US" dirty="0" err="1" smtClean="0"/>
              <a:t>júní</a:t>
            </a:r>
            <a:r>
              <a:rPr lang="en-US" dirty="0" smtClean="0"/>
              <a:t> </a:t>
            </a:r>
            <a:r>
              <a:rPr lang="en-US" dirty="0" err="1" smtClean="0"/>
              <a:t>skal</a:t>
            </a:r>
            <a:r>
              <a:rPr lang="en-US" dirty="0" smtClean="0"/>
              <a:t> </a:t>
            </a:r>
            <a:r>
              <a:rPr lang="en-US" dirty="0" err="1" smtClean="0"/>
              <a:t>samtal</a:t>
            </a:r>
            <a:r>
              <a:rPr lang="en-US" dirty="0" smtClean="0"/>
              <a:t> </a:t>
            </a:r>
            <a:r>
              <a:rPr lang="en-US" dirty="0" err="1" smtClean="0"/>
              <a:t>tvö</a:t>
            </a:r>
            <a:r>
              <a:rPr lang="en-US" dirty="0" smtClean="0"/>
              <a:t> </a:t>
            </a:r>
            <a:r>
              <a:rPr lang="en-US" dirty="0" err="1" smtClean="0"/>
              <a:t>fara</a:t>
            </a:r>
            <a:r>
              <a:rPr lang="en-US" dirty="0" smtClean="0"/>
              <a:t> </a:t>
            </a:r>
            <a:r>
              <a:rPr lang="en-US" dirty="0" err="1" smtClean="0"/>
              <a:t>fram</a:t>
            </a:r>
            <a:r>
              <a:rPr lang="en-US" dirty="0" smtClean="0"/>
              <a:t>, </a:t>
            </a:r>
            <a:r>
              <a:rPr lang="en-US" dirty="0" err="1" smtClean="0"/>
              <a:t>frá</a:t>
            </a:r>
            <a:r>
              <a:rPr lang="en-US" dirty="0" smtClean="0"/>
              <a:t> </a:t>
            </a:r>
            <a:r>
              <a:rPr lang="en-US" dirty="0" err="1" smtClean="0"/>
              <a:t>júlí</a:t>
            </a:r>
            <a:r>
              <a:rPr lang="en-US" dirty="0" smtClean="0"/>
              <a:t> </a:t>
            </a:r>
            <a:r>
              <a:rPr lang="en-US" dirty="0" err="1" smtClean="0"/>
              <a:t>til</a:t>
            </a:r>
            <a:r>
              <a:rPr lang="en-US" dirty="0" smtClean="0"/>
              <a:t> September </a:t>
            </a:r>
            <a:r>
              <a:rPr lang="en-US" dirty="0" err="1" smtClean="0"/>
              <a:t>fer</a:t>
            </a:r>
            <a:r>
              <a:rPr lang="en-US" dirty="0" smtClean="0"/>
              <a:t> </a:t>
            </a:r>
            <a:r>
              <a:rPr lang="en-US" dirty="0" err="1" smtClean="0"/>
              <a:t>samtal</a:t>
            </a:r>
            <a:r>
              <a:rPr lang="en-US" dirty="0" smtClean="0"/>
              <a:t> 3</a:t>
            </a:r>
            <a:r>
              <a:rPr lang="en-US" baseline="0" dirty="0" smtClean="0"/>
              <a:t> </a:t>
            </a:r>
            <a:r>
              <a:rPr lang="en-US" baseline="0" dirty="0" err="1" smtClean="0"/>
              <a:t>fram</a:t>
            </a:r>
            <a:r>
              <a:rPr lang="en-US" baseline="0" dirty="0" smtClean="0"/>
              <a:t> og </a:t>
            </a:r>
            <a:r>
              <a:rPr lang="en-US" baseline="0" dirty="0" err="1" smtClean="0"/>
              <a:t>að</a:t>
            </a:r>
            <a:r>
              <a:rPr lang="en-US" baseline="0" dirty="0" smtClean="0"/>
              <a:t> </a:t>
            </a:r>
            <a:r>
              <a:rPr lang="en-US" baseline="0" dirty="0" err="1" smtClean="0"/>
              <a:t>lokum</a:t>
            </a:r>
            <a:r>
              <a:rPr lang="en-US" baseline="0" dirty="0" smtClean="0"/>
              <a:t> </a:t>
            </a:r>
            <a:r>
              <a:rPr lang="en-US" baseline="0" dirty="0" err="1" smtClean="0"/>
              <a:t>frá</a:t>
            </a:r>
            <a:r>
              <a:rPr lang="en-US" baseline="0" dirty="0" smtClean="0"/>
              <a:t> </a:t>
            </a:r>
            <a:r>
              <a:rPr lang="en-US" baseline="0" dirty="0" err="1" smtClean="0"/>
              <a:t>október</a:t>
            </a:r>
            <a:r>
              <a:rPr lang="en-US" baseline="0" dirty="0" smtClean="0"/>
              <a:t> </a:t>
            </a:r>
            <a:r>
              <a:rPr lang="en-US" baseline="0" dirty="0" err="1" smtClean="0"/>
              <a:t>til</a:t>
            </a:r>
            <a:r>
              <a:rPr lang="en-US" baseline="0" dirty="0" smtClean="0"/>
              <a:t> </a:t>
            </a:r>
            <a:r>
              <a:rPr lang="en-US" baseline="0" dirty="0" err="1" smtClean="0"/>
              <a:t>desember</a:t>
            </a:r>
            <a:r>
              <a:rPr lang="en-US" baseline="0" dirty="0" smtClean="0"/>
              <a:t> </a:t>
            </a:r>
            <a:r>
              <a:rPr lang="en-US" baseline="0" dirty="0" err="1" smtClean="0"/>
              <a:t>fer</a:t>
            </a:r>
            <a:r>
              <a:rPr lang="en-US" baseline="0" dirty="0" smtClean="0"/>
              <a:t> </a:t>
            </a:r>
            <a:r>
              <a:rPr lang="en-US" baseline="0" dirty="0" err="1" smtClean="0"/>
              <a:t>samtal</a:t>
            </a:r>
            <a:r>
              <a:rPr lang="en-US" baseline="0" dirty="0" smtClean="0"/>
              <a:t> </a:t>
            </a:r>
            <a:r>
              <a:rPr lang="en-US" baseline="0" dirty="0" err="1" smtClean="0"/>
              <a:t>fjögur</a:t>
            </a:r>
            <a:r>
              <a:rPr lang="en-US" baseline="0" dirty="0" smtClean="0"/>
              <a:t> </a:t>
            </a:r>
            <a:r>
              <a:rPr lang="en-US" baseline="0" dirty="0" err="1" smtClean="0"/>
              <a:t>fram</a:t>
            </a:r>
            <a:r>
              <a:rPr lang="en-US" baseline="0" dirty="0" smtClean="0"/>
              <a:t>.</a:t>
            </a:r>
            <a:endParaRPr lang="is-IS" dirty="0"/>
          </a:p>
        </p:txBody>
      </p:sp>
      <p:sp>
        <p:nvSpPr>
          <p:cNvPr id="4" name="Slide Number Placeholder 3"/>
          <p:cNvSpPr>
            <a:spLocks noGrp="1"/>
          </p:cNvSpPr>
          <p:nvPr>
            <p:ph type="sldNum" sz="quarter" idx="10"/>
          </p:nvPr>
        </p:nvSpPr>
        <p:spPr/>
        <p:txBody>
          <a:bodyPr/>
          <a:lstStyle/>
          <a:p>
            <a:fld id="{CB33644B-FFA3-46CA-B225-A0CBEA6C788C}" type="slidenum">
              <a:rPr lang="is-IS" smtClean="0"/>
              <a:t>5</a:t>
            </a:fld>
            <a:endParaRPr lang="is-IS"/>
          </a:p>
        </p:txBody>
      </p:sp>
    </p:spTree>
    <p:extLst>
      <p:ext uri="{BB962C8B-B14F-4D97-AF65-F5344CB8AC3E}">
        <p14:creationId xmlns:p14="http://schemas.microsoft.com/office/powerpoint/2010/main" val="5079666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s-IS"/>
          </a:p>
        </p:txBody>
      </p:sp>
      <p:sp>
        <p:nvSpPr>
          <p:cNvPr id="4" name="Slide Number Placeholder 3"/>
          <p:cNvSpPr>
            <a:spLocks noGrp="1"/>
          </p:cNvSpPr>
          <p:nvPr>
            <p:ph type="sldNum" sz="quarter" idx="10"/>
          </p:nvPr>
        </p:nvSpPr>
        <p:spPr/>
        <p:txBody>
          <a:bodyPr/>
          <a:lstStyle/>
          <a:p>
            <a:fld id="{CB33644B-FFA3-46CA-B225-A0CBEA6C788C}" type="slidenum">
              <a:rPr lang="is-IS" smtClean="0"/>
              <a:t>6</a:t>
            </a:fld>
            <a:endParaRPr lang="is-IS"/>
          </a:p>
        </p:txBody>
      </p:sp>
    </p:spTree>
    <p:extLst>
      <p:ext uri="{BB962C8B-B14F-4D97-AF65-F5344CB8AC3E}">
        <p14:creationId xmlns:p14="http://schemas.microsoft.com/office/powerpoint/2010/main" val="34113294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s-IS"/>
          </a:p>
        </p:txBody>
      </p:sp>
      <p:sp>
        <p:nvSpPr>
          <p:cNvPr id="4" name="Slide Number Placeholder 3"/>
          <p:cNvSpPr>
            <a:spLocks noGrp="1"/>
          </p:cNvSpPr>
          <p:nvPr>
            <p:ph type="sldNum" sz="quarter" idx="10"/>
          </p:nvPr>
        </p:nvSpPr>
        <p:spPr/>
        <p:txBody>
          <a:bodyPr/>
          <a:lstStyle/>
          <a:p>
            <a:fld id="{CB33644B-FFA3-46CA-B225-A0CBEA6C788C}" type="slidenum">
              <a:rPr lang="is-IS" smtClean="0"/>
              <a:t>7</a:t>
            </a:fld>
            <a:endParaRPr lang="is-IS"/>
          </a:p>
        </p:txBody>
      </p:sp>
    </p:spTree>
    <p:extLst>
      <p:ext uri="{BB962C8B-B14F-4D97-AF65-F5344CB8AC3E}">
        <p14:creationId xmlns:p14="http://schemas.microsoft.com/office/powerpoint/2010/main" val="19543105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s-IS"/>
          </a:p>
        </p:txBody>
      </p:sp>
      <p:sp>
        <p:nvSpPr>
          <p:cNvPr id="4" name="Slide Number Placeholder 3"/>
          <p:cNvSpPr>
            <a:spLocks noGrp="1"/>
          </p:cNvSpPr>
          <p:nvPr>
            <p:ph type="sldNum" sz="quarter" idx="10"/>
          </p:nvPr>
        </p:nvSpPr>
        <p:spPr/>
        <p:txBody>
          <a:bodyPr/>
          <a:lstStyle/>
          <a:p>
            <a:fld id="{CB33644B-FFA3-46CA-B225-A0CBEA6C788C}" type="slidenum">
              <a:rPr lang="is-IS" smtClean="0"/>
              <a:t>8</a:t>
            </a:fld>
            <a:endParaRPr lang="is-IS"/>
          </a:p>
        </p:txBody>
      </p:sp>
    </p:spTree>
    <p:extLst>
      <p:ext uri="{BB962C8B-B14F-4D97-AF65-F5344CB8AC3E}">
        <p14:creationId xmlns:p14="http://schemas.microsoft.com/office/powerpoint/2010/main" val="33869567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s-IS"/>
          </a:p>
        </p:txBody>
      </p:sp>
      <p:sp>
        <p:nvSpPr>
          <p:cNvPr id="4" name="Slide Number Placeholder 3"/>
          <p:cNvSpPr>
            <a:spLocks noGrp="1"/>
          </p:cNvSpPr>
          <p:nvPr>
            <p:ph type="sldNum" sz="quarter" idx="10"/>
          </p:nvPr>
        </p:nvSpPr>
        <p:spPr/>
        <p:txBody>
          <a:bodyPr/>
          <a:lstStyle/>
          <a:p>
            <a:fld id="{CB33644B-FFA3-46CA-B225-A0CBEA6C788C}" type="slidenum">
              <a:rPr lang="is-IS" smtClean="0"/>
              <a:t>9</a:t>
            </a:fld>
            <a:endParaRPr lang="is-IS"/>
          </a:p>
        </p:txBody>
      </p:sp>
    </p:spTree>
    <p:extLst>
      <p:ext uri="{BB962C8B-B14F-4D97-AF65-F5344CB8AC3E}">
        <p14:creationId xmlns:p14="http://schemas.microsoft.com/office/powerpoint/2010/main" val="31131656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s-I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s-IS"/>
          </a:p>
        </p:txBody>
      </p:sp>
      <p:sp>
        <p:nvSpPr>
          <p:cNvPr id="4" name="Date Placeholder 3"/>
          <p:cNvSpPr>
            <a:spLocks noGrp="1"/>
          </p:cNvSpPr>
          <p:nvPr>
            <p:ph type="dt" sz="half" idx="10"/>
          </p:nvPr>
        </p:nvSpPr>
        <p:spPr/>
        <p:txBody>
          <a:bodyPr/>
          <a:lstStyle/>
          <a:p>
            <a:fld id="{59BDC458-B88B-46DC-B944-3DABD6E83E8F}" type="datetimeFigureOut">
              <a:rPr lang="is-IS" smtClean="0"/>
              <a:t>14.3.2022</a:t>
            </a:fld>
            <a:endParaRPr lang="is-IS"/>
          </a:p>
        </p:txBody>
      </p:sp>
      <p:sp>
        <p:nvSpPr>
          <p:cNvPr id="5" name="Footer Placeholder 4"/>
          <p:cNvSpPr>
            <a:spLocks noGrp="1"/>
          </p:cNvSpPr>
          <p:nvPr>
            <p:ph type="ftr" sz="quarter" idx="11"/>
          </p:nvPr>
        </p:nvSpPr>
        <p:spPr/>
        <p:txBody>
          <a:bodyPr/>
          <a:lstStyle/>
          <a:p>
            <a:endParaRPr lang="is-IS"/>
          </a:p>
        </p:txBody>
      </p:sp>
      <p:sp>
        <p:nvSpPr>
          <p:cNvPr id="6" name="Slide Number Placeholder 5"/>
          <p:cNvSpPr>
            <a:spLocks noGrp="1"/>
          </p:cNvSpPr>
          <p:nvPr>
            <p:ph type="sldNum" sz="quarter" idx="12"/>
          </p:nvPr>
        </p:nvSpPr>
        <p:spPr/>
        <p:txBody>
          <a:bodyPr/>
          <a:lstStyle/>
          <a:p>
            <a:fld id="{9908B343-8D61-48C7-8514-30231767226D}" type="slidenum">
              <a:rPr lang="is-IS" smtClean="0"/>
              <a:t>‹#›</a:t>
            </a:fld>
            <a:endParaRPr lang="is-IS"/>
          </a:p>
        </p:txBody>
      </p:sp>
    </p:spTree>
    <p:extLst>
      <p:ext uri="{BB962C8B-B14F-4D97-AF65-F5344CB8AC3E}">
        <p14:creationId xmlns:p14="http://schemas.microsoft.com/office/powerpoint/2010/main" val="37632257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s-I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s-IS"/>
          </a:p>
        </p:txBody>
      </p:sp>
      <p:sp>
        <p:nvSpPr>
          <p:cNvPr id="4" name="Date Placeholder 3"/>
          <p:cNvSpPr>
            <a:spLocks noGrp="1"/>
          </p:cNvSpPr>
          <p:nvPr>
            <p:ph type="dt" sz="half" idx="10"/>
          </p:nvPr>
        </p:nvSpPr>
        <p:spPr/>
        <p:txBody>
          <a:bodyPr/>
          <a:lstStyle/>
          <a:p>
            <a:fld id="{59BDC458-B88B-46DC-B944-3DABD6E83E8F}" type="datetimeFigureOut">
              <a:rPr lang="is-IS" smtClean="0"/>
              <a:t>14.3.2022</a:t>
            </a:fld>
            <a:endParaRPr lang="is-IS"/>
          </a:p>
        </p:txBody>
      </p:sp>
      <p:sp>
        <p:nvSpPr>
          <p:cNvPr id="5" name="Footer Placeholder 4"/>
          <p:cNvSpPr>
            <a:spLocks noGrp="1"/>
          </p:cNvSpPr>
          <p:nvPr>
            <p:ph type="ftr" sz="quarter" idx="11"/>
          </p:nvPr>
        </p:nvSpPr>
        <p:spPr/>
        <p:txBody>
          <a:bodyPr/>
          <a:lstStyle/>
          <a:p>
            <a:endParaRPr lang="is-IS"/>
          </a:p>
        </p:txBody>
      </p:sp>
      <p:sp>
        <p:nvSpPr>
          <p:cNvPr id="6" name="Slide Number Placeholder 5"/>
          <p:cNvSpPr>
            <a:spLocks noGrp="1"/>
          </p:cNvSpPr>
          <p:nvPr>
            <p:ph type="sldNum" sz="quarter" idx="12"/>
          </p:nvPr>
        </p:nvSpPr>
        <p:spPr/>
        <p:txBody>
          <a:bodyPr/>
          <a:lstStyle/>
          <a:p>
            <a:fld id="{9908B343-8D61-48C7-8514-30231767226D}" type="slidenum">
              <a:rPr lang="is-IS" smtClean="0"/>
              <a:t>‹#›</a:t>
            </a:fld>
            <a:endParaRPr lang="is-IS"/>
          </a:p>
        </p:txBody>
      </p:sp>
    </p:spTree>
    <p:extLst>
      <p:ext uri="{BB962C8B-B14F-4D97-AF65-F5344CB8AC3E}">
        <p14:creationId xmlns:p14="http://schemas.microsoft.com/office/powerpoint/2010/main" val="13186583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s-I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s-IS"/>
          </a:p>
        </p:txBody>
      </p:sp>
      <p:sp>
        <p:nvSpPr>
          <p:cNvPr id="4" name="Date Placeholder 3"/>
          <p:cNvSpPr>
            <a:spLocks noGrp="1"/>
          </p:cNvSpPr>
          <p:nvPr>
            <p:ph type="dt" sz="half" idx="10"/>
          </p:nvPr>
        </p:nvSpPr>
        <p:spPr/>
        <p:txBody>
          <a:bodyPr/>
          <a:lstStyle/>
          <a:p>
            <a:fld id="{59BDC458-B88B-46DC-B944-3DABD6E83E8F}" type="datetimeFigureOut">
              <a:rPr lang="is-IS" smtClean="0"/>
              <a:t>14.3.2022</a:t>
            </a:fld>
            <a:endParaRPr lang="is-IS"/>
          </a:p>
        </p:txBody>
      </p:sp>
      <p:sp>
        <p:nvSpPr>
          <p:cNvPr id="5" name="Footer Placeholder 4"/>
          <p:cNvSpPr>
            <a:spLocks noGrp="1"/>
          </p:cNvSpPr>
          <p:nvPr>
            <p:ph type="ftr" sz="quarter" idx="11"/>
          </p:nvPr>
        </p:nvSpPr>
        <p:spPr/>
        <p:txBody>
          <a:bodyPr/>
          <a:lstStyle/>
          <a:p>
            <a:endParaRPr lang="is-IS"/>
          </a:p>
        </p:txBody>
      </p:sp>
      <p:sp>
        <p:nvSpPr>
          <p:cNvPr id="6" name="Slide Number Placeholder 5"/>
          <p:cNvSpPr>
            <a:spLocks noGrp="1"/>
          </p:cNvSpPr>
          <p:nvPr>
            <p:ph type="sldNum" sz="quarter" idx="12"/>
          </p:nvPr>
        </p:nvSpPr>
        <p:spPr/>
        <p:txBody>
          <a:bodyPr/>
          <a:lstStyle/>
          <a:p>
            <a:fld id="{9908B343-8D61-48C7-8514-30231767226D}" type="slidenum">
              <a:rPr lang="is-IS" smtClean="0"/>
              <a:t>‹#›</a:t>
            </a:fld>
            <a:endParaRPr lang="is-IS"/>
          </a:p>
        </p:txBody>
      </p:sp>
    </p:spTree>
    <p:extLst>
      <p:ext uri="{BB962C8B-B14F-4D97-AF65-F5344CB8AC3E}">
        <p14:creationId xmlns:p14="http://schemas.microsoft.com/office/powerpoint/2010/main" val="2910158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s-I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s-IS"/>
          </a:p>
        </p:txBody>
      </p:sp>
      <p:sp>
        <p:nvSpPr>
          <p:cNvPr id="4" name="Date Placeholder 3"/>
          <p:cNvSpPr>
            <a:spLocks noGrp="1"/>
          </p:cNvSpPr>
          <p:nvPr>
            <p:ph type="dt" sz="half" idx="10"/>
          </p:nvPr>
        </p:nvSpPr>
        <p:spPr/>
        <p:txBody>
          <a:bodyPr/>
          <a:lstStyle/>
          <a:p>
            <a:fld id="{59BDC458-B88B-46DC-B944-3DABD6E83E8F}" type="datetimeFigureOut">
              <a:rPr lang="is-IS" smtClean="0"/>
              <a:t>14.3.2022</a:t>
            </a:fld>
            <a:endParaRPr lang="is-IS"/>
          </a:p>
        </p:txBody>
      </p:sp>
      <p:sp>
        <p:nvSpPr>
          <p:cNvPr id="5" name="Footer Placeholder 4"/>
          <p:cNvSpPr>
            <a:spLocks noGrp="1"/>
          </p:cNvSpPr>
          <p:nvPr>
            <p:ph type="ftr" sz="quarter" idx="11"/>
          </p:nvPr>
        </p:nvSpPr>
        <p:spPr/>
        <p:txBody>
          <a:bodyPr/>
          <a:lstStyle/>
          <a:p>
            <a:endParaRPr lang="is-IS"/>
          </a:p>
        </p:txBody>
      </p:sp>
      <p:sp>
        <p:nvSpPr>
          <p:cNvPr id="6" name="Slide Number Placeholder 5"/>
          <p:cNvSpPr>
            <a:spLocks noGrp="1"/>
          </p:cNvSpPr>
          <p:nvPr>
            <p:ph type="sldNum" sz="quarter" idx="12"/>
          </p:nvPr>
        </p:nvSpPr>
        <p:spPr/>
        <p:txBody>
          <a:bodyPr/>
          <a:lstStyle/>
          <a:p>
            <a:fld id="{9908B343-8D61-48C7-8514-30231767226D}" type="slidenum">
              <a:rPr lang="is-IS" smtClean="0"/>
              <a:t>‹#›</a:t>
            </a:fld>
            <a:endParaRPr lang="is-IS"/>
          </a:p>
        </p:txBody>
      </p:sp>
    </p:spTree>
    <p:extLst>
      <p:ext uri="{BB962C8B-B14F-4D97-AF65-F5344CB8AC3E}">
        <p14:creationId xmlns:p14="http://schemas.microsoft.com/office/powerpoint/2010/main" val="17619898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s-I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9BDC458-B88B-46DC-B944-3DABD6E83E8F}" type="datetimeFigureOut">
              <a:rPr lang="is-IS" smtClean="0"/>
              <a:t>14.3.2022</a:t>
            </a:fld>
            <a:endParaRPr lang="is-IS"/>
          </a:p>
        </p:txBody>
      </p:sp>
      <p:sp>
        <p:nvSpPr>
          <p:cNvPr id="5" name="Footer Placeholder 4"/>
          <p:cNvSpPr>
            <a:spLocks noGrp="1"/>
          </p:cNvSpPr>
          <p:nvPr>
            <p:ph type="ftr" sz="quarter" idx="11"/>
          </p:nvPr>
        </p:nvSpPr>
        <p:spPr/>
        <p:txBody>
          <a:bodyPr/>
          <a:lstStyle/>
          <a:p>
            <a:endParaRPr lang="is-IS"/>
          </a:p>
        </p:txBody>
      </p:sp>
      <p:sp>
        <p:nvSpPr>
          <p:cNvPr id="6" name="Slide Number Placeholder 5"/>
          <p:cNvSpPr>
            <a:spLocks noGrp="1"/>
          </p:cNvSpPr>
          <p:nvPr>
            <p:ph type="sldNum" sz="quarter" idx="12"/>
          </p:nvPr>
        </p:nvSpPr>
        <p:spPr/>
        <p:txBody>
          <a:bodyPr/>
          <a:lstStyle/>
          <a:p>
            <a:fld id="{9908B343-8D61-48C7-8514-30231767226D}" type="slidenum">
              <a:rPr lang="is-IS" smtClean="0"/>
              <a:t>‹#›</a:t>
            </a:fld>
            <a:endParaRPr lang="is-IS"/>
          </a:p>
        </p:txBody>
      </p:sp>
    </p:spTree>
    <p:extLst>
      <p:ext uri="{BB962C8B-B14F-4D97-AF65-F5344CB8AC3E}">
        <p14:creationId xmlns:p14="http://schemas.microsoft.com/office/powerpoint/2010/main" val="31846679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s-I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s-I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s-IS"/>
          </a:p>
        </p:txBody>
      </p:sp>
      <p:sp>
        <p:nvSpPr>
          <p:cNvPr id="5" name="Date Placeholder 4"/>
          <p:cNvSpPr>
            <a:spLocks noGrp="1"/>
          </p:cNvSpPr>
          <p:nvPr>
            <p:ph type="dt" sz="half" idx="10"/>
          </p:nvPr>
        </p:nvSpPr>
        <p:spPr/>
        <p:txBody>
          <a:bodyPr/>
          <a:lstStyle/>
          <a:p>
            <a:fld id="{59BDC458-B88B-46DC-B944-3DABD6E83E8F}" type="datetimeFigureOut">
              <a:rPr lang="is-IS" smtClean="0"/>
              <a:t>14.3.2022</a:t>
            </a:fld>
            <a:endParaRPr lang="is-IS"/>
          </a:p>
        </p:txBody>
      </p:sp>
      <p:sp>
        <p:nvSpPr>
          <p:cNvPr id="6" name="Footer Placeholder 5"/>
          <p:cNvSpPr>
            <a:spLocks noGrp="1"/>
          </p:cNvSpPr>
          <p:nvPr>
            <p:ph type="ftr" sz="quarter" idx="11"/>
          </p:nvPr>
        </p:nvSpPr>
        <p:spPr/>
        <p:txBody>
          <a:bodyPr/>
          <a:lstStyle/>
          <a:p>
            <a:endParaRPr lang="is-IS"/>
          </a:p>
        </p:txBody>
      </p:sp>
      <p:sp>
        <p:nvSpPr>
          <p:cNvPr id="7" name="Slide Number Placeholder 6"/>
          <p:cNvSpPr>
            <a:spLocks noGrp="1"/>
          </p:cNvSpPr>
          <p:nvPr>
            <p:ph type="sldNum" sz="quarter" idx="12"/>
          </p:nvPr>
        </p:nvSpPr>
        <p:spPr/>
        <p:txBody>
          <a:bodyPr/>
          <a:lstStyle/>
          <a:p>
            <a:fld id="{9908B343-8D61-48C7-8514-30231767226D}" type="slidenum">
              <a:rPr lang="is-IS" smtClean="0"/>
              <a:t>‹#›</a:t>
            </a:fld>
            <a:endParaRPr lang="is-IS"/>
          </a:p>
        </p:txBody>
      </p:sp>
    </p:spTree>
    <p:extLst>
      <p:ext uri="{BB962C8B-B14F-4D97-AF65-F5344CB8AC3E}">
        <p14:creationId xmlns:p14="http://schemas.microsoft.com/office/powerpoint/2010/main" val="28615172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s-I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s-I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s-IS"/>
          </a:p>
        </p:txBody>
      </p:sp>
      <p:sp>
        <p:nvSpPr>
          <p:cNvPr id="7" name="Date Placeholder 6"/>
          <p:cNvSpPr>
            <a:spLocks noGrp="1"/>
          </p:cNvSpPr>
          <p:nvPr>
            <p:ph type="dt" sz="half" idx="10"/>
          </p:nvPr>
        </p:nvSpPr>
        <p:spPr/>
        <p:txBody>
          <a:bodyPr/>
          <a:lstStyle/>
          <a:p>
            <a:fld id="{59BDC458-B88B-46DC-B944-3DABD6E83E8F}" type="datetimeFigureOut">
              <a:rPr lang="is-IS" smtClean="0"/>
              <a:t>14.3.2022</a:t>
            </a:fld>
            <a:endParaRPr lang="is-IS"/>
          </a:p>
        </p:txBody>
      </p:sp>
      <p:sp>
        <p:nvSpPr>
          <p:cNvPr id="8" name="Footer Placeholder 7"/>
          <p:cNvSpPr>
            <a:spLocks noGrp="1"/>
          </p:cNvSpPr>
          <p:nvPr>
            <p:ph type="ftr" sz="quarter" idx="11"/>
          </p:nvPr>
        </p:nvSpPr>
        <p:spPr/>
        <p:txBody>
          <a:bodyPr/>
          <a:lstStyle/>
          <a:p>
            <a:endParaRPr lang="is-IS"/>
          </a:p>
        </p:txBody>
      </p:sp>
      <p:sp>
        <p:nvSpPr>
          <p:cNvPr id="9" name="Slide Number Placeholder 8"/>
          <p:cNvSpPr>
            <a:spLocks noGrp="1"/>
          </p:cNvSpPr>
          <p:nvPr>
            <p:ph type="sldNum" sz="quarter" idx="12"/>
          </p:nvPr>
        </p:nvSpPr>
        <p:spPr/>
        <p:txBody>
          <a:bodyPr/>
          <a:lstStyle/>
          <a:p>
            <a:fld id="{9908B343-8D61-48C7-8514-30231767226D}" type="slidenum">
              <a:rPr lang="is-IS" smtClean="0"/>
              <a:t>‹#›</a:t>
            </a:fld>
            <a:endParaRPr lang="is-IS"/>
          </a:p>
        </p:txBody>
      </p:sp>
    </p:spTree>
    <p:extLst>
      <p:ext uri="{BB962C8B-B14F-4D97-AF65-F5344CB8AC3E}">
        <p14:creationId xmlns:p14="http://schemas.microsoft.com/office/powerpoint/2010/main" val="2141421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s-IS"/>
          </a:p>
        </p:txBody>
      </p:sp>
      <p:sp>
        <p:nvSpPr>
          <p:cNvPr id="3" name="Date Placeholder 2"/>
          <p:cNvSpPr>
            <a:spLocks noGrp="1"/>
          </p:cNvSpPr>
          <p:nvPr>
            <p:ph type="dt" sz="half" idx="10"/>
          </p:nvPr>
        </p:nvSpPr>
        <p:spPr/>
        <p:txBody>
          <a:bodyPr/>
          <a:lstStyle/>
          <a:p>
            <a:fld id="{59BDC458-B88B-46DC-B944-3DABD6E83E8F}" type="datetimeFigureOut">
              <a:rPr lang="is-IS" smtClean="0"/>
              <a:t>14.3.2022</a:t>
            </a:fld>
            <a:endParaRPr lang="is-IS"/>
          </a:p>
        </p:txBody>
      </p:sp>
      <p:sp>
        <p:nvSpPr>
          <p:cNvPr id="4" name="Footer Placeholder 3"/>
          <p:cNvSpPr>
            <a:spLocks noGrp="1"/>
          </p:cNvSpPr>
          <p:nvPr>
            <p:ph type="ftr" sz="quarter" idx="11"/>
          </p:nvPr>
        </p:nvSpPr>
        <p:spPr/>
        <p:txBody>
          <a:bodyPr/>
          <a:lstStyle/>
          <a:p>
            <a:endParaRPr lang="is-IS"/>
          </a:p>
        </p:txBody>
      </p:sp>
      <p:sp>
        <p:nvSpPr>
          <p:cNvPr id="5" name="Slide Number Placeholder 4"/>
          <p:cNvSpPr>
            <a:spLocks noGrp="1"/>
          </p:cNvSpPr>
          <p:nvPr>
            <p:ph type="sldNum" sz="quarter" idx="12"/>
          </p:nvPr>
        </p:nvSpPr>
        <p:spPr/>
        <p:txBody>
          <a:bodyPr/>
          <a:lstStyle/>
          <a:p>
            <a:fld id="{9908B343-8D61-48C7-8514-30231767226D}" type="slidenum">
              <a:rPr lang="is-IS" smtClean="0"/>
              <a:t>‹#›</a:t>
            </a:fld>
            <a:endParaRPr lang="is-IS"/>
          </a:p>
        </p:txBody>
      </p:sp>
    </p:spTree>
    <p:extLst>
      <p:ext uri="{BB962C8B-B14F-4D97-AF65-F5344CB8AC3E}">
        <p14:creationId xmlns:p14="http://schemas.microsoft.com/office/powerpoint/2010/main" val="16846051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BDC458-B88B-46DC-B944-3DABD6E83E8F}" type="datetimeFigureOut">
              <a:rPr lang="is-IS" smtClean="0"/>
              <a:t>14.3.2022</a:t>
            </a:fld>
            <a:endParaRPr lang="is-IS"/>
          </a:p>
        </p:txBody>
      </p:sp>
      <p:sp>
        <p:nvSpPr>
          <p:cNvPr id="3" name="Footer Placeholder 2"/>
          <p:cNvSpPr>
            <a:spLocks noGrp="1"/>
          </p:cNvSpPr>
          <p:nvPr>
            <p:ph type="ftr" sz="quarter" idx="11"/>
          </p:nvPr>
        </p:nvSpPr>
        <p:spPr/>
        <p:txBody>
          <a:bodyPr/>
          <a:lstStyle/>
          <a:p>
            <a:endParaRPr lang="is-IS"/>
          </a:p>
        </p:txBody>
      </p:sp>
      <p:sp>
        <p:nvSpPr>
          <p:cNvPr id="4" name="Slide Number Placeholder 3"/>
          <p:cNvSpPr>
            <a:spLocks noGrp="1"/>
          </p:cNvSpPr>
          <p:nvPr>
            <p:ph type="sldNum" sz="quarter" idx="12"/>
          </p:nvPr>
        </p:nvSpPr>
        <p:spPr/>
        <p:txBody>
          <a:bodyPr/>
          <a:lstStyle/>
          <a:p>
            <a:fld id="{9908B343-8D61-48C7-8514-30231767226D}" type="slidenum">
              <a:rPr lang="is-IS" smtClean="0"/>
              <a:t>‹#›</a:t>
            </a:fld>
            <a:endParaRPr lang="is-IS"/>
          </a:p>
        </p:txBody>
      </p:sp>
    </p:spTree>
    <p:extLst>
      <p:ext uri="{BB962C8B-B14F-4D97-AF65-F5344CB8AC3E}">
        <p14:creationId xmlns:p14="http://schemas.microsoft.com/office/powerpoint/2010/main" val="12393634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s-I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s-I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9BDC458-B88B-46DC-B944-3DABD6E83E8F}" type="datetimeFigureOut">
              <a:rPr lang="is-IS" smtClean="0"/>
              <a:t>14.3.2022</a:t>
            </a:fld>
            <a:endParaRPr lang="is-IS"/>
          </a:p>
        </p:txBody>
      </p:sp>
      <p:sp>
        <p:nvSpPr>
          <p:cNvPr id="6" name="Footer Placeholder 5"/>
          <p:cNvSpPr>
            <a:spLocks noGrp="1"/>
          </p:cNvSpPr>
          <p:nvPr>
            <p:ph type="ftr" sz="quarter" idx="11"/>
          </p:nvPr>
        </p:nvSpPr>
        <p:spPr/>
        <p:txBody>
          <a:bodyPr/>
          <a:lstStyle/>
          <a:p>
            <a:endParaRPr lang="is-IS"/>
          </a:p>
        </p:txBody>
      </p:sp>
      <p:sp>
        <p:nvSpPr>
          <p:cNvPr id="7" name="Slide Number Placeholder 6"/>
          <p:cNvSpPr>
            <a:spLocks noGrp="1"/>
          </p:cNvSpPr>
          <p:nvPr>
            <p:ph type="sldNum" sz="quarter" idx="12"/>
          </p:nvPr>
        </p:nvSpPr>
        <p:spPr/>
        <p:txBody>
          <a:bodyPr/>
          <a:lstStyle/>
          <a:p>
            <a:fld id="{9908B343-8D61-48C7-8514-30231767226D}" type="slidenum">
              <a:rPr lang="is-IS" smtClean="0"/>
              <a:t>‹#›</a:t>
            </a:fld>
            <a:endParaRPr lang="is-IS"/>
          </a:p>
        </p:txBody>
      </p:sp>
    </p:spTree>
    <p:extLst>
      <p:ext uri="{BB962C8B-B14F-4D97-AF65-F5344CB8AC3E}">
        <p14:creationId xmlns:p14="http://schemas.microsoft.com/office/powerpoint/2010/main" val="27141336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s-I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s-I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9BDC458-B88B-46DC-B944-3DABD6E83E8F}" type="datetimeFigureOut">
              <a:rPr lang="is-IS" smtClean="0"/>
              <a:t>14.3.2022</a:t>
            </a:fld>
            <a:endParaRPr lang="is-IS"/>
          </a:p>
        </p:txBody>
      </p:sp>
      <p:sp>
        <p:nvSpPr>
          <p:cNvPr id="6" name="Footer Placeholder 5"/>
          <p:cNvSpPr>
            <a:spLocks noGrp="1"/>
          </p:cNvSpPr>
          <p:nvPr>
            <p:ph type="ftr" sz="quarter" idx="11"/>
          </p:nvPr>
        </p:nvSpPr>
        <p:spPr/>
        <p:txBody>
          <a:bodyPr/>
          <a:lstStyle/>
          <a:p>
            <a:endParaRPr lang="is-IS"/>
          </a:p>
        </p:txBody>
      </p:sp>
      <p:sp>
        <p:nvSpPr>
          <p:cNvPr id="7" name="Slide Number Placeholder 6"/>
          <p:cNvSpPr>
            <a:spLocks noGrp="1"/>
          </p:cNvSpPr>
          <p:nvPr>
            <p:ph type="sldNum" sz="quarter" idx="12"/>
          </p:nvPr>
        </p:nvSpPr>
        <p:spPr/>
        <p:txBody>
          <a:bodyPr/>
          <a:lstStyle/>
          <a:p>
            <a:fld id="{9908B343-8D61-48C7-8514-30231767226D}" type="slidenum">
              <a:rPr lang="is-IS" smtClean="0"/>
              <a:t>‹#›</a:t>
            </a:fld>
            <a:endParaRPr lang="is-IS"/>
          </a:p>
        </p:txBody>
      </p:sp>
    </p:spTree>
    <p:extLst>
      <p:ext uri="{BB962C8B-B14F-4D97-AF65-F5344CB8AC3E}">
        <p14:creationId xmlns:p14="http://schemas.microsoft.com/office/powerpoint/2010/main" val="2550091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s-I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s-I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BDC458-B88B-46DC-B944-3DABD6E83E8F}" type="datetimeFigureOut">
              <a:rPr lang="is-IS" smtClean="0"/>
              <a:t>14.3.2022</a:t>
            </a:fld>
            <a:endParaRPr lang="is-I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s-I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08B343-8D61-48C7-8514-30231767226D}" type="slidenum">
              <a:rPr lang="is-IS" smtClean="0"/>
              <a:t>‹#›</a:t>
            </a:fld>
            <a:endParaRPr lang="is-IS"/>
          </a:p>
        </p:txBody>
      </p:sp>
    </p:spTree>
    <p:extLst>
      <p:ext uri="{BB962C8B-B14F-4D97-AF65-F5344CB8AC3E}">
        <p14:creationId xmlns:p14="http://schemas.microsoft.com/office/powerpoint/2010/main" val="19485556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s-I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2.jp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9552" y="5825158"/>
            <a:ext cx="720080" cy="717442"/>
          </a:xfrm>
          <a:prstGeom prst="rect">
            <a:avLst/>
          </a:prstGeom>
        </p:spPr>
      </p:pic>
      <p:pic>
        <p:nvPicPr>
          <p:cNvPr id="13" name="Picture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28980"/>
            <a:ext cx="9144000" cy="271496"/>
          </a:xfrm>
          <a:prstGeom prst="rect">
            <a:avLst/>
          </a:prstGeom>
        </p:spPr>
      </p:pic>
      <p:sp>
        <p:nvSpPr>
          <p:cNvPr id="2" name="TextBox 1"/>
          <p:cNvSpPr txBox="1"/>
          <p:nvPr/>
        </p:nvSpPr>
        <p:spPr>
          <a:xfrm>
            <a:off x="1259632" y="836712"/>
            <a:ext cx="6768752" cy="4001095"/>
          </a:xfrm>
          <a:prstGeom prst="rect">
            <a:avLst/>
          </a:prstGeom>
          <a:noFill/>
        </p:spPr>
        <p:txBody>
          <a:bodyPr wrap="square" rtlCol="0">
            <a:spAutoFit/>
          </a:bodyPr>
          <a:lstStyle/>
          <a:p>
            <a:pPr algn="ctr"/>
            <a:endParaRPr lang="is-IS" sz="3600" dirty="0" smtClean="0"/>
          </a:p>
          <a:p>
            <a:pPr algn="ctr"/>
            <a:endParaRPr lang="is-IS" sz="3600" dirty="0"/>
          </a:p>
          <a:p>
            <a:pPr algn="ctr"/>
            <a:r>
              <a:rPr lang="is-IS" sz="4200" b="1" dirty="0" smtClean="0"/>
              <a:t>Snerpusamtöl</a:t>
            </a:r>
          </a:p>
          <a:p>
            <a:pPr algn="ctr"/>
            <a:r>
              <a:rPr lang="is-IS" sz="3600" b="1" dirty="0" smtClean="0"/>
              <a:t>Ný aðferð starfsmannasamtala</a:t>
            </a:r>
            <a:endParaRPr lang="is-IS" sz="3600" b="1" dirty="0"/>
          </a:p>
          <a:p>
            <a:pPr algn="ctr"/>
            <a:endParaRPr lang="is-IS" sz="3600" dirty="0" smtClean="0"/>
          </a:p>
          <a:p>
            <a:pPr algn="ctr"/>
            <a:endParaRPr lang="is-IS" sz="2400" dirty="0"/>
          </a:p>
          <a:p>
            <a:pPr algn="ctr"/>
            <a:endParaRPr lang="is-IS" sz="2400" dirty="0"/>
          </a:p>
          <a:p>
            <a:pPr algn="ctr"/>
            <a:endParaRPr lang="is-IS" sz="2000" dirty="0"/>
          </a:p>
        </p:txBody>
      </p:sp>
      <p:pic>
        <p:nvPicPr>
          <p:cNvPr id="5" name="Picture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835696" y="3596046"/>
            <a:ext cx="5400600" cy="2946554"/>
          </a:xfrm>
          <a:prstGeom prst="rect">
            <a:avLst/>
          </a:prstGeom>
        </p:spPr>
      </p:pic>
    </p:spTree>
    <p:extLst>
      <p:ext uri="{BB962C8B-B14F-4D97-AF65-F5344CB8AC3E}">
        <p14:creationId xmlns:p14="http://schemas.microsoft.com/office/powerpoint/2010/main" val="37291293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9552" y="5825158"/>
            <a:ext cx="720080" cy="717442"/>
          </a:xfrm>
          <a:prstGeom prst="rect">
            <a:avLst/>
          </a:prstGeom>
        </p:spPr>
      </p:pic>
      <p:pic>
        <p:nvPicPr>
          <p:cNvPr id="13" name="Picture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28980"/>
            <a:ext cx="9144000" cy="271496"/>
          </a:xfrm>
          <a:prstGeom prst="rect">
            <a:avLst/>
          </a:prstGeom>
        </p:spPr>
      </p:pic>
      <p:sp>
        <p:nvSpPr>
          <p:cNvPr id="3" name="Title 2"/>
          <p:cNvSpPr>
            <a:spLocks noGrp="1"/>
          </p:cNvSpPr>
          <p:nvPr>
            <p:ph type="title"/>
          </p:nvPr>
        </p:nvSpPr>
        <p:spPr/>
        <p:txBody>
          <a:bodyPr>
            <a:normAutofit/>
          </a:bodyPr>
          <a:lstStyle/>
          <a:p>
            <a:r>
              <a:rPr lang="is-IS" dirty="0" smtClean="0"/>
              <a:t>Samtal 4 –stöðugar framfarir</a:t>
            </a:r>
            <a:endParaRPr lang="is-IS" dirty="0"/>
          </a:p>
        </p:txBody>
      </p:sp>
      <p:sp>
        <p:nvSpPr>
          <p:cNvPr id="4" name="Content Placeholder 3"/>
          <p:cNvSpPr>
            <a:spLocks noGrp="1"/>
          </p:cNvSpPr>
          <p:nvPr>
            <p:ph idx="1"/>
          </p:nvPr>
        </p:nvSpPr>
        <p:spPr/>
        <p:txBody>
          <a:bodyPr>
            <a:normAutofit fontScale="85000" lnSpcReduction="20000"/>
          </a:bodyPr>
          <a:lstStyle/>
          <a:p>
            <a:r>
              <a:rPr lang="en-US" dirty="0" err="1" smtClean="0"/>
              <a:t>Markmið</a:t>
            </a:r>
            <a:r>
              <a:rPr lang="en-US" dirty="0" smtClean="0"/>
              <a:t> </a:t>
            </a:r>
            <a:r>
              <a:rPr lang="en-US" dirty="0" err="1" smtClean="0"/>
              <a:t>samtals</a:t>
            </a:r>
            <a:r>
              <a:rPr lang="en-US" dirty="0" smtClean="0"/>
              <a:t> </a:t>
            </a:r>
            <a:r>
              <a:rPr lang="en-US" dirty="0" err="1" smtClean="0"/>
              <a:t>er</a:t>
            </a:r>
            <a:r>
              <a:rPr lang="en-US" dirty="0" smtClean="0"/>
              <a:t> </a:t>
            </a:r>
            <a:r>
              <a:rPr lang="en-US" dirty="0" err="1" smtClean="0"/>
              <a:t>að</a:t>
            </a:r>
            <a:r>
              <a:rPr lang="en-US" dirty="0" smtClean="0"/>
              <a:t> </a:t>
            </a:r>
            <a:r>
              <a:rPr lang="en-US" dirty="0" err="1" smtClean="0"/>
              <a:t>greina</a:t>
            </a:r>
            <a:r>
              <a:rPr lang="en-US" dirty="0" smtClean="0"/>
              <a:t> </a:t>
            </a:r>
            <a:r>
              <a:rPr lang="en-US" dirty="0" err="1" smtClean="0"/>
              <a:t>tækifæri</a:t>
            </a:r>
            <a:r>
              <a:rPr lang="en-US" dirty="0" smtClean="0"/>
              <a:t> </a:t>
            </a:r>
            <a:r>
              <a:rPr lang="en-US" dirty="0" err="1" smtClean="0"/>
              <a:t>til</a:t>
            </a:r>
            <a:r>
              <a:rPr lang="en-US" dirty="0" smtClean="0"/>
              <a:t> </a:t>
            </a:r>
            <a:r>
              <a:rPr lang="en-US" dirty="0" err="1" smtClean="0"/>
              <a:t>að</a:t>
            </a:r>
            <a:r>
              <a:rPr lang="en-US" dirty="0" smtClean="0"/>
              <a:t> </a:t>
            </a:r>
            <a:r>
              <a:rPr lang="en-US" dirty="0" err="1" smtClean="0"/>
              <a:t>bæta</a:t>
            </a:r>
            <a:r>
              <a:rPr lang="en-US" dirty="0" smtClean="0"/>
              <a:t> </a:t>
            </a:r>
            <a:r>
              <a:rPr lang="en-US" dirty="0" err="1" smtClean="0"/>
              <a:t>skilvirkni</a:t>
            </a:r>
            <a:r>
              <a:rPr lang="en-US" dirty="0" smtClean="0"/>
              <a:t>, </a:t>
            </a:r>
            <a:r>
              <a:rPr lang="en-US" dirty="0" err="1" smtClean="0"/>
              <a:t>hagkvæmni</a:t>
            </a:r>
            <a:r>
              <a:rPr lang="en-US" dirty="0" smtClean="0"/>
              <a:t> og </a:t>
            </a:r>
            <a:r>
              <a:rPr lang="en-US" dirty="0" err="1" smtClean="0"/>
              <a:t>árangur</a:t>
            </a:r>
            <a:r>
              <a:rPr lang="en-US" dirty="0" smtClean="0"/>
              <a:t> </a:t>
            </a:r>
            <a:r>
              <a:rPr lang="en-US" dirty="0" err="1" smtClean="0"/>
              <a:t>stofnunar</a:t>
            </a:r>
            <a:r>
              <a:rPr lang="en-US" dirty="0" smtClean="0"/>
              <a:t>.</a:t>
            </a:r>
          </a:p>
          <a:p>
            <a:r>
              <a:rPr lang="en-US" dirty="0" err="1" smtClean="0"/>
              <a:t>Lykilspurningar</a:t>
            </a:r>
            <a:r>
              <a:rPr lang="en-US" dirty="0" smtClean="0"/>
              <a:t>:</a:t>
            </a:r>
          </a:p>
          <a:p>
            <a:pPr lvl="1"/>
            <a:r>
              <a:rPr lang="en-US" dirty="0" err="1" smtClean="0"/>
              <a:t>Stjórnun</a:t>
            </a:r>
            <a:r>
              <a:rPr lang="en-US" dirty="0" smtClean="0"/>
              <a:t>, </a:t>
            </a:r>
            <a:r>
              <a:rPr lang="en-US" dirty="0" err="1" smtClean="0"/>
              <a:t>vinnuhættir</a:t>
            </a:r>
            <a:r>
              <a:rPr lang="en-US" dirty="0" smtClean="0"/>
              <a:t>, </a:t>
            </a:r>
            <a:r>
              <a:rPr lang="en-US" dirty="0" err="1" smtClean="0"/>
              <a:t>boðleiðir</a:t>
            </a:r>
            <a:r>
              <a:rPr lang="en-US" dirty="0" smtClean="0"/>
              <a:t> og </a:t>
            </a:r>
            <a:r>
              <a:rPr lang="en-US" dirty="0" err="1" smtClean="0"/>
              <a:t>upplýsingaflæði</a:t>
            </a:r>
            <a:r>
              <a:rPr lang="en-US" dirty="0" smtClean="0"/>
              <a:t> </a:t>
            </a:r>
            <a:r>
              <a:rPr lang="en-US" dirty="0" err="1" smtClean="0"/>
              <a:t>innan</a:t>
            </a:r>
            <a:r>
              <a:rPr lang="en-US" dirty="0" smtClean="0"/>
              <a:t> og </a:t>
            </a:r>
            <a:r>
              <a:rPr lang="en-US" dirty="0" err="1" smtClean="0"/>
              <a:t>milli</a:t>
            </a:r>
            <a:r>
              <a:rPr lang="en-US" dirty="0" smtClean="0"/>
              <a:t> </a:t>
            </a:r>
            <a:r>
              <a:rPr lang="en-US" dirty="0" err="1" smtClean="0"/>
              <a:t>sviða</a:t>
            </a:r>
            <a:r>
              <a:rPr lang="en-US" dirty="0" smtClean="0"/>
              <a:t>/</a:t>
            </a:r>
            <a:r>
              <a:rPr lang="en-US" dirty="0" err="1" smtClean="0"/>
              <a:t>deilda</a:t>
            </a:r>
            <a:r>
              <a:rPr lang="en-US" dirty="0" smtClean="0"/>
              <a:t>. </a:t>
            </a:r>
            <a:r>
              <a:rPr lang="en-US" dirty="0" err="1" smtClean="0"/>
              <a:t>Hvað</a:t>
            </a:r>
            <a:r>
              <a:rPr lang="en-US" dirty="0" smtClean="0"/>
              <a:t> </a:t>
            </a:r>
            <a:r>
              <a:rPr lang="en-US" dirty="0" err="1" smtClean="0"/>
              <a:t>hefur</a:t>
            </a:r>
            <a:r>
              <a:rPr lang="en-US" dirty="0" smtClean="0"/>
              <a:t> </a:t>
            </a:r>
            <a:r>
              <a:rPr lang="en-US" dirty="0" err="1" smtClean="0"/>
              <a:t>gengið</a:t>
            </a:r>
            <a:r>
              <a:rPr lang="en-US" dirty="0" smtClean="0"/>
              <a:t> </a:t>
            </a:r>
            <a:r>
              <a:rPr lang="en-US" dirty="0" err="1" smtClean="0"/>
              <a:t>sérstaklega</a:t>
            </a:r>
            <a:r>
              <a:rPr lang="en-US" dirty="0" smtClean="0"/>
              <a:t> </a:t>
            </a:r>
            <a:r>
              <a:rPr lang="en-US" dirty="0" err="1" smtClean="0"/>
              <a:t>vel</a:t>
            </a:r>
            <a:r>
              <a:rPr lang="en-US" dirty="0" smtClean="0"/>
              <a:t>? </a:t>
            </a:r>
            <a:r>
              <a:rPr lang="en-US" dirty="0" err="1" smtClean="0"/>
              <a:t>Hvað</a:t>
            </a:r>
            <a:r>
              <a:rPr lang="en-US" dirty="0" smtClean="0"/>
              <a:t> </a:t>
            </a:r>
            <a:r>
              <a:rPr lang="en-US" dirty="0" err="1" smtClean="0"/>
              <a:t>mætti</a:t>
            </a:r>
            <a:r>
              <a:rPr lang="en-US" dirty="0" smtClean="0"/>
              <a:t> </a:t>
            </a:r>
            <a:r>
              <a:rPr lang="en-US" dirty="0" err="1" smtClean="0"/>
              <a:t>betur</a:t>
            </a:r>
            <a:r>
              <a:rPr lang="en-US" dirty="0" smtClean="0"/>
              <a:t> </a:t>
            </a:r>
            <a:r>
              <a:rPr lang="en-US" dirty="0" err="1" smtClean="0"/>
              <a:t>fara</a:t>
            </a:r>
            <a:r>
              <a:rPr lang="en-US" dirty="0" smtClean="0"/>
              <a:t>?</a:t>
            </a:r>
          </a:p>
          <a:p>
            <a:pPr lvl="1"/>
            <a:r>
              <a:rPr lang="en-US" dirty="0" err="1" smtClean="0"/>
              <a:t>Hvernig</a:t>
            </a:r>
            <a:r>
              <a:rPr lang="en-US" dirty="0" smtClean="0"/>
              <a:t> </a:t>
            </a:r>
            <a:r>
              <a:rPr lang="en-US" dirty="0" err="1" smtClean="0"/>
              <a:t>gætir</a:t>
            </a:r>
            <a:r>
              <a:rPr lang="en-US" dirty="0" smtClean="0"/>
              <a:t> </a:t>
            </a:r>
            <a:r>
              <a:rPr lang="en-US" dirty="0" err="1" smtClean="0"/>
              <a:t>þú</a:t>
            </a:r>
            <a:r>
              <a:rPr lang="en-US" dirty="0" smtClean="0"/>
              <a:t> </a:t>
            </a:r>
            <a:r>
              <a:rPr lang="en-US" dirty="0" err="1" smtClean="0"/>
              <a:t>aukið</a:t>
            </a:r>
            <a:r>
              <a:rPr lang="en-US" dirty="0" smtClean="0"/>
              <a:t> </a:t>
            </a:r>
            <a:r>
              <a:rPr lang="en-US" dirty="0" err="1" smtClean="0"/>
              <a:t>skilvirkni</a:t>
            </a:r>
            <a:r>
              <a:rPr lang="en-US" dirty="0" smtClean="0"/>
              <a:t> </a:t>
            </a:r>
            <a:r>
              <a:rPr lang="en-US" dirty="0" err="1" smtClean="0"/>
              <a:t>hjá</a:t>
            </a:r>
            <a:r>
              <a:rPr lang="en-US" dirty="0" smtClean="0"/>
              <a:t> </a:t>
            </a:r>
            <a:r>
              <a:rPr lang="en-US" dirty="0" err="1" smtClean="0"/>
              <a:t>þér</a:t>
            </a:r>
            <a:r>
              <a:rPr lang="en-US" dirty="0" smtClean="0"/>
              <a:t>?</a:t>
            </a:r>
          </a:p>
          <a:p>
            <a:pPr lvl="1"/>
            <a:r>
              <a:rPr lang="en-US" dirty="0" err="1" smtClean="0"/>
              <a:t>Hvernig</a:t>
            </a:r>
            <a:r>
              <a:rPr lang="en-US" dirty="0" smtClean="0"/>
              <a:t> </a:t>
            </a:r>
            <a:r>
              <a:rPr lang="en-US" dirty="0" err="1" smtClean="0"/>
              <a:t>gæti</a:t>
            </a:r>
            <a:r>
              <a:rPr lang="en-US" dirty="0" smtClean="0"/>
              <a:t> </a:t>
            </a:r>
            <a:r>
              <a:rPr lang="en-US" dirty="0" err="1" smtClean="0"/>
              <a:t>teymið</a:t>
            </a:r>
            <a:r>
              <a:rPr lang="en-US" dirty="0" smtClean="0"/>
              <a:t> </a:t>
            </a:r>
            <a:r>
              <a:rPr lang="en-US" dirty="0" err="1" smtClean="0"/>
              <a:t>aukið</a:t>
            </a:r>
            <a:r>
              <a:rPr lang="en-US" dirty="0" smtClean="0"/>
              <a:t> </a:t>
            </a:r>
            <a:r>
              <a:rPr lang="en-US" dirty="0" err="1" smtClean="0"/>
              <a:t>skilvirkni</a:t>
            </a:r>
            <a:r>
              <a:rPr lang="en-US" dirty="0" smtClean="0"/>
              <a:t> </a:t>
            </a:r>
            <a:r>
              <a:rPr lang="en-US" dirty="0" err="1" smtClean="0"/>
              <a:t>sína</a:t>
            </a:r>
            <a:r>
              <a:rPr lang="en-US" dirty="0" smtClean="0"/>
              <a:t>? (</a:t>
            </a:r>
            <a:r>
              <a:rPr lang="en-US" dirty="0" err="1" smtClean="0"/>
              <a:t>til</a:t>
            </a:r>
            <a:r>
              <a:rPr lang="en-US" dirty="0" smtClean="0"/>
              <a:t> </a:t>
            </a:r>
            <a:r>
              <a:rPr lang="en-US" dirty="0" err="1" smtClean="0"/>
              <a:t>dæmis</a:t>
            </a:r>
            <a:r>
              <a:rPr lang="en-US" dirty="0" smtClean="0"/>
              <a:t> </a:t>
            </a:r>
            <a:r>
              <a:rPr lang="en-US" dirty="0" err="1" smtClean="0"/>
              <a:t>varðandi</a:t>
            </a:r>
            <a:r>
              <a:rPr lang="en-US" dirty="0" smtClean="0"/>
              <a:t> </a:t>
            </a:r>
            <a:r>
              <a:rPr lang="en-US" dirty="0" err="1" smtClean="0"/>
              <a:t>bætta</a:t>
            </a:r>
            <a:r>
              <a:rPr lang="en-US" dirty="0" smtClean="0"/>
              <a:t> </a:t>
            </a:r>
            <a:r>
              <a:rPr lang="en-US" dirty="0" err="1" smtClean="0"/>
              <a:t>þjónustu</a:t>
            </a:r>
            <a:r>
              <a:rPr lang="en-US" dirty="0" smtClean="0"/>
              <a:t>, </a:t>
            </a:r>
            <a:r>
              <a:rPr lang="en-US" dirty="0" err="1" smtClean="0"/>
              <a:t>samvinnu</a:t>
            </a:r>
            <a:r>
              <a:rPr lang="en-US" dirty="0" smtClean="0"/>
              <a:t>, </a:t>
            </a:r>
            <a:r>
              <a:rPr lang="en-US" dirty="0" err="1" smtClean="0"/>
              <a:t>úrvinnslu</a:t>
            </a:r>
            <a:r>
              <a:rPr lang="en-US" dirty="0" smtClean="0"/>
              <a:t> </a:t>
            </a:r>
            <a:r>
              <a:rPr lang="en-US" dirty="0" err="1" smtClean="0"/>
              <a:t>verkefna</a:t>
            </a:r>
            <a:r>
              <a:rPr lang="en-US" dirty="0" smtClean="0"/>
              <a:t>).</a:t>
            </a:r>
          </a:p>
          <a:p>
            <a:pPr lvl="1"/>
            <a:r>
              <a:rPr lang="en-US" dirty="0" err="1" smtClean="0"/>
              <a:t>Hvaða</a:t>
            </a:r>
            <a:r>
              <a:rPr lang="en-US" dirty="0" smtClean="0"/>
              <a:t> </a:t>
            </a:r>
            <a:r>
              <a:rPr lang="en-US" dirty="0" err="1" smtClean="0"/>
              <a:t>leiðir</a:t>
            </a:r>
            <a:r>
              <a:rPr lang="en-US" dirty="0" smtClean="0"/>
              <a:t> </a:t>
            </a:r>
            <a:r>
              <a:rPr lang="en-US" dirty="0" err="1" smtClean="0"/>
              <a:t>sérð</a:t>
            </a:r>
            <a:r>
              <a:rPr lang="en-US" dirty="0" smtClean="0"/>
              <a:t> </a:t>
            </a:r>
            <a:r>
              <a:rPr lang="en-US" dirty="0" err="1" smtClean="0"/>
              <a:t>þú</a:t>
            </a:r>
            <a:r>
              <a:rPr lang="en-US" dirty="0" smtClean="0"/>
              <a:t> </a:t>
            </a:r>
            <a:r>
              <a:rPr lang="en-US" dirty="0" err="1" smtClean="0"/>
              <a:t>til</a:t>
            </a:r>
            <a:r>
              <a:rPr lang="en-US" dirty="0" smtClean="0"/>
              <a:t> </a:t>
            </a:r>
            <a:r>
              <a:rPr lang="en-US" dirty="0" err="1" smtClean="0"/>
              <a:t>að</a:t>
            </a:r>
            <a:r>
              <a:rPr lang="en-US" dirty="0" smtClean="0"/>
              <a:t> </a:t>
            </a:r>
            <a:r>
              <a:rPr lang="en-US" dirty="0" err="1" smtClean="0"/>
              <a:t>bæta</a:t>
            </a:r>
            <a:r>
              <a:rPr lang="en-US" dirty="0" smtClean="0"/>
              <a:t> </a:t>
            </a:r>
            <a:r>
              <a:rPr lang="en-US" dirty="0" err="1" smtClean="0"/>
              <a:t>verklag</a:t>
            </a:r>
            <a:r>
              <a:rPr lang="en-US" dirty="0" smtClean="0"/>
              <a:t>/</a:t>
            </a:r>
            <a:r>
              <a:rPr lang="en-US" dirty="0" err="1" smtClean="0"/>
              <a:t>ferla</a:t>
            </a:r>
            <a:r>
              <a:rPr lang="en-US" dirty="0" smtClean="0"/>
              <a:t>?</a:t>
            </a:r>
          </a:p>
          <a:p>
            <a:pPr lvl="1"/>
            <a:r>
              <a:rPr lang="en-US" dirty="0" err="1" smtClean="0"/>
              <a:t>Hvernig</a:t>
            </a:r>
            <a:r>
              <a:rPr lang="en-US" dirty="0" smtClean="0"/>
              <a:t> </a:t>
            </a:r>
            <a:r>
              <a:rPr lang="en-US" dirty="0" err="1" smtClean="0"/>
              <a:t>mætti</a:t>
            </a:r>
            <a:r>
              <a:rPr lang="en-US" dirty="0" smtClean="0"/>
              <a:t> </a:t>
            </a:r>
            <a:r>
              <a:rPr lang="en-US" dirty="0" err="1" smtClean="0"/>
              <a:t>bæta</a:t>
            </a:r>
            <a:r>
              <a:rPr lang="en-US" dirty="0" smtClean="0"/>
              <a:t> </a:t>
            </a:r>
            <a:r>
              <a:rPr lang="en-US" dirty="0" err="1" smtClean="0"/>
              <a:t>samvinnu</a:t>
            </a:r>
            <a:r>
              <a:rPr lang="en-US" dirty="0"/>
              <a:t> </a:t>
            </a:r>
            <a:r>
              <a:rPr lang="en-US" dirty="0" err="1" smtClean="0"/>
              <a:t>hópa</a:t>
            </a:r>
            <a:r>
              <a:rPr lang="en-US" dirty="0" smtClean="0"/>
              <a:t>/</a:t>
            </a:r>
            <a:r>
              <a:rPr lang="en-US" dirty="0" err="1" smtClean="0"/>
              <a:t>deilda</a:t>
            </a:r>
            <a:r>
              <a:rPr lang="en-US" dirty="0" smtClean="0"/>
              <a:t> </a:t>
            </a:r>
            <a:r>
              <a:rPr lang="en-US" dirty="0" err="1" smtClean="0"/>
              <a:t>innan</a:t>
            </a:r>
            <a:r>
              <a:rPr lang="en-US" dirty="0" smtClean="0"/>
              <a:t> </a:t>
            </a:r>
            <a:r>
              <a:rPr lang="en-US" dirty="0" err="1" smtClean="0"/>
              <a:t>stofnunarinnar</a:t>
            </a:r>
            <a:r>
              <a:rPr lang="en-US" dirty="0" smtClean="0"/>
              <a:t>?</a:t>
            </a:r>
            <a:endParaRPr lang="is-IS" dirty="0" smtClean="0"/>
          </a:p>
          <a:p>
            <a:endParaRPr lang="is-IS" dirty="0"/>
          </a:p>
        </p:txBody>
      </p:sp>
      <p:sp>
        <p:nvSpPr>
          <p:cNvPr id="6" name="Content Placeholder 3"/>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is-IS" dirty="0" smtClean="0"/>
          </a:p>
          <a:p>
            <a:pPr marL="0" indent="0">
              <a:buFont typeface="Arial" panose="020B0604020202020204" pitchFamily="34" charset="0"/>
              <a:buNone/>
            </a:pPr>
            <a:endParaRPr lang="is-IS" dirty="0" smtClean="0"/>
          </a:p>
          <a:p>
            <a:endParaRPr lang="is-IS" dirty="0"/>
          </a:p>
        </p:txBody>
      </p:sp>
    </p:spTree>
    <p:extLst>
      <p:ext uri="{BB962C8B-B14F-4D97-AF65-F5344CB8AC3E}">
        <p14:creationId xmlns:p14="http://schemas.microsoft.com/office/powerpoint/2010/main" val="12848444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9552" y="5825158"/>
            <a:ext cx="720080" cy="717442"/>
          </a:xfrm>
          <a:prstGeom prst="rect">
            <a:avLst/>
          </a:prstGeom>
        </p:spPr>
      </p:pic>
      <p:pic>
        <p:nvPicPr>
          <p:cNvPr id="13" name="Picture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28980"/>
            <a:ext cx="9144000" cy="271496"/>
          </a:xfrm>
          <a:prstGeom prst="rect">
            <a:avLst/>
          </a:prstGeom>
        </p:spPr>
      </p:pic>
      <p:sp>
        <p:nvSpPr>
          <p:cNvPr id="3" name="Title 2"/>
          <p:cNvSpPr>
            <a:spLocks noGrp="1"/>
          </p:cNvSpPr>
          <p:nvPr>
            <p:ph type="title"/>
          </p:nvPr>
        </p:nvSpPr>
        <p:spPr/>
        <p:txBody>
          <a:bodyPr>
            <a:normAutofit/>
          </a:bodyPr>
          <a:lstStyle/>
          <a:p>
            <a:r>
              <a:rPr lang="is-IS" dirty="0" smtClean="0"/>
              <a:t>Næst á dagskrá....</a:t>
            </a:r>
            <a:endParaRPr lang="is-IS" dirty="0"/>
          </a:p>
        </p:txBody>
      </p:sp>
      <p:sp>
        <p:nvSpPr>
          <p:cNvPr id="4" name="Content Placeholder 3"/>
          <p:cNvSpPr>
            <a:spLocks noGrp="1"/>
          </p:cNvSpPr>
          <p:nvPr>
            <p:ph idx="1"/>
          </p:nvPr>
        </p:nvSpPr>
        <p:spPr/>
        <p:txBody>
          <a:bodyPr>
            <a:normAutofit/>
          </a:bodyPr>
          <a:lstStyle/>
          <a:p>
            <a:r>
              <a:rPr lang="is-IS" dirty="0" smtClean="0"/>
              <a:t>Námskeið í samtalstækni.</a:t>
            </a:r>
          </a:p>
          <a:p>
            <a:r>
              <a:rPr lang="is-IS" dirty="0" smtClean="0"/>
              <a:t>Hefjast handa </a:t>
            </a:r>
            <a:r>
              <a:rPr lang="is-IS" dirty="0" smtClean="0">
                <a:sym typeface="Wingdings" panose="05000000000000000000" pitchFamily="2" charset="2"/>
              </a:rPr>
              <a:t></a:t>
            </a:r>
            <a:endParaRPr lang="is-IS" dirty="0"/>
          </a:p>
        </p:txBody>
      </p:sp>
      <p:sp>
        <p:nvSpPr>
          <p:cNvPr id="6" name="Content Placeholder 3"/>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is-IS" dirty="0" smtClean="0"/>
          </a:p>
          <a:p>
            <a:pPr marL="0" indent="0">
              <a:buFont typeface="Arial" panose="020B0604020202020204" pitchFamily="34" charset="0"/>
              <a:buNone/>
            </a:pPr>
            <a:endParaRPr lang="is-IS" dirty="0" smtClean="0"/>
          </a:p>
          <a:p>
            <a:endParaRPr lang="is-IS" dirty="0"/>
          </a:p>
        </p:txBody>
      </p:sp>
    </p:spTree>
    <p:extLst>
      <p:ext uri="{BB962C8B-B14F-4D97-AF65-F5344CB8AC3E}">
        <p14:creationId xmlns:p14="http://schemas.microsoft.com/office/powerpoint/2010/main" val="789375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9552" y="5825158"/>
            <a:ext cx="720080" cy="717442"/>
          </a:xfrm>
          <a:prstGeom prst="rect">
            <a:avLst/>
          </a:prstGeom>
        </p:spPr>
      </p:pic>
      <p:pic>
        <p:nvPicPr>
          <p:cNvPr id="13" name="Picture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28980"/>
            <a:ext cx="9144000" cy="271496"/>
          </a:xfrm>
          <a:prstGeom prst="rect">
            <a:avLst/>
          </a:prstGeom>
        </p:spPr>
      </p:pic>
      <p:sp>
        <p:nvSpPr>
          <p:cNvPr id="2" name="TextBox 1"/>
          <p:cNvSpPr txBox="1"/>
          <p:nvPr/>
        </p:nvSpPr>
        <p:spPr>
          <a:xfrm>
            <a:off x="1259632" y="836712"/>
            <a:ext cx="6768752" cy="3354765"/>
          </a:xfrm>
          <a:prstGeom prst="rect">
            <a:avLst/>
          </a:prstGeom>
          <a:noFill/>
        </p:spPr>
        <p:txBody>
          <a:bodyPr wrap="square" rtlCol="0">
            <a:spAutoFit/>
          </a:bodyPr>
          <a:lstStyle/>
          <a:p>
            <a:pPr algn="ctr"/>
            <a:endParaRPr lang="is-IS" sz="3600" dirty="0" smtClean="0"/>
          </a:p>
          <a:p>
            <a:pPr algn="ctr"/>
            <a:endParaRPr lang="is-IS" sz="3600" dirty="0"/>
          </a:p>
          <a:p>
            <a:pPr algn="ctr"/>
            <a:r>
              <a:rPr lang="is-IS" sz="3600" b="1" dirty="0" smtClean="0"/>
              <a:t>Spurningar?</a:t>
            </a:r>
            <a:endParaRPr lang="is-IS" sz="3600" b="1" dirty="0"/>
          </a:p>
          <a:p>
            <a:pPr algn="ctr"/>
            <a:endParaRPr lang="is-IS" sz="3600" dirty="0" smtClean="0"/>
          </a:p>
          <a:p>
            <a:pPr algn="ctr"/>
            <a:endParaRPr lang="is-IS" sz="2400" dirty="0"/>
          </a:p>
          <a:p>
            <a:pPr algn="ctr"/>
            <a:endParaRPr lang="is-IS" sz="2400" dirty="0"/>
          </a:p>
          <a:p>
            <a:pPr algn="ctr"/>
            <a:endParaRPr lang="is-IS" sz="2000" dirty="0"/>
          </a:p>
        </p:txBody>
      </p:sp>
      <p:pic>
        <p:nvPicPr>
          <p:cNvPr id="5" name="Picture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871700" y="2996952"/>
            <a:ext cx="5400600" cy="2946554"/>
          </a:xfrm>
          <a:prstGeom prst="rect">
            <a:avLst/>
          </a:prstGeom>
        </p:spPr>
      </p:pic>
    </p:spTree>
    <p:extLst>
      <p:ext uri="{BB962C8B-B14F-4D97-AF65-F5344CB8AC3E}">
        <p14:creationId xmlns:p14="http://schemas.microsoft.com/office/powerpoint/2010/main" val="29441739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9552" y="5825158"/>
            <a:ext cx="720080" cy="717442"/>
          </a:xfrm>
          <a:prstGeom prst="rect">
            <a:avLst/>
          </a:prstGeom>
        </p:spPr>
      </p:pic>
      <p:pic>
        <p:nvPicPr>
          <p:cNvPr id="13" name="Picture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28980"/>
            <a:ext cx="9144000" cy="271496"/>
          </a:xfrm>
          <a:prstGeom prst="rect">
            <a:avLst/>
          </a:prstGeom>
        </p:spPr>
      </p:pic>
      <p:sp>
        <p:nvSpPr>
          <p:cNvPr id="3" name="Title 2"/>
          <p:cNvSpPr>
            <a:spLocks noGrp="1"/>
          </p:cNvSpPr>
          <p:nvPr>
            <p:ph type="title"/>
          </p:nvPr>
        </p:nvSpPr>
        <p:spPr/>
        <p:txBody>
          <a:bodyPr/>
          <a:lstStyle/>
          <a:p>
            <a:r>
              <a:rPr lang="is-IS" dirty="0" smtClean="0"/>
              <a:t>Hin árlegu starfsmannasamtöl</a:t>
            </a:r>
            <a:endParaRPr lang="is-IS" dirty="0"/>
          </a:p>
        </p:txBody>
      </p:sp>
      <p:sp>
        <p:nvSpPr>
          <p:cNvPr id="4" name="Content Placeholder 3"/>
          <p:cNvSpPr>
            <a:spLocks noGrp="1"/>
          </p:cNvSpPr>
          <p:nvPr>
            <p:ph idx="1"/>
          </p:nvPr>
        </p:nvSpPr>
        <p:spPr/>
        <p:txBody>
          <a:bodyPr>
            <a:normAutofit fontScale="92500" lnSpcReduction="20000"/>
          </a:bodyPr>
          <a:lstStyle/>
          <a:p>
            <a:r>
              <a:rPr lang="is-IS" dirty="0" smtClean="0"/>
              <a:t>Skv. kjarasamningum og stofnanasamningum</a:t>
            </a:r>
          </a:p>
          <a:p>
            <a:r>
              <a:rPr lang="is-IS" dirty="0" smtClean="0"/>
              <a:t>Hluti af stefnumiðaðri mannauðsstjórnun að stjórnendur ræði við starfsfólk sitt í samtali eða mati.</a:t>
            </a:r>
          </a:p>
          <a:p>
            <a:r>
              <a:rPr lang="is-IS" dirty="0" smtClean="0"/>
              <a:t>Upplifun starfsfólks og stjórnenda er ekki góð og árangur af þeim ekki eins mikill eins og vonast er til.</a:t>
            </a:r>
          </a:p>
          <a:p>
            <a:r>
              <a:rPr lang="is-IS" dirty="0" smtClean="0"/>
              <a:t>Kvíðavaldandi meðal starfsmanna og lítil sem engin eftirfylgni.</a:t>
            </a:r>
          </a:p>
          <a:p>
            <a:r>
              <a:rPr lang="is-IS" dirty="0" smtClean="0"/>
              <a:t>Starfsfólk Samgöngustofu vill breytingar skv. könnun sem lögð var fyrir starfsfólk.</a:t>
            </a:r>
          </a:p>
          <a:p>
            <a:endParaRPr lang="is-IS" dirty="0" smtClean="0"/>
          </a:p>
          <a:p>
            <a:endParaRPr lang="is-IS" dirty="0"/>
          </a:p>
        </p:txBody>
      </p:sp>
    </p:spTree>
    <p:extLst>
      <p:ext uri="{BB962C8B-B14F-4D97-AF65-F5344CB8AC3E}">
        <p14:creationId xmlns:p14="http://schemas.microsoft.com/office/powerpoint/2010/main" val="33845547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9552" y="5825158"/>
            <a:ext cx="720080" cy="717442"/>
          </a:xfrm>
          <a:prstGeom prst="rect">
            <a:avLst/>
          </a:prstGeom>
        </p:spPr>
      </p:pic>
      <p:pic>
        <p:nvPicPr>
          <p:cNvPr id="13" name="Picture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28980"/>
            <a:ext cx="9144000" cy="271496"/>
          </a:xfrm>
          <a:prstGeom prst="rect">
            <a:avLst/>
          </a:prstGeom>
        </p:spPr>
      </p:pic>
      <p:sp>
        <p:nvSpPr>
          <p:cNvPr id="3" name="Title 2"/>
          <p:cNvSpPr>
            <a:spLocks noGrp="1"/>
          </p:cNvSpPr>
          <p:nvPr>
            <p:ph type="title"/>
          </p:nvPr>
        </p:nvSpPr>
        <p:spPr/>
        <p:txBody>
          <a:bodyPr/>
          <a:lstStyle/>
          <a:p>
            <a:r>
              <a:rPr lang="is-IS" dirty="0" smtClean="0"/>
              <a:t>Snerpusamtöl</a:t>
            </a:r>
            <a:endParaRPr lang="is-IS" dirty="0"/>
          </a:p>
        </p:txBody>
      </p:sp>
      <p:sp>
        <p:nvSpPr>
          <p:cNvPr id="4" name="Content Placeholder 3"/>
          <p:cNvSpPr>
            <a:spLocks noGrp="1"/>
          </p:cNvSpPr>
          <p:nvPr>
            <p:ph idx="1"/>
          </p:nvPr>
        </p:nvSpPr>
        <p:spPr/>
        <p:txBody>
          <a:bodyPr>
            <a:normAutofit/>
          </a:bodyPr>
          <a:lstStyle/>
          <a:p>
            <a:r>
              <a:rPr lang="is-IS" dirty="0" smtClean="0"/>
              <a:t>Ný hugmyndafræði „snerpusamtöl“.</a:t>
            </a:r>
          </a:p>
          <a:p>
            <a:r>
              <a:rPr lang="is-IS" dirty="0" smtClean="0"/>
              <a:t>Fimm samtala rammi (e. the Five Conversation Framework).</a:t>
            </a:r>
          </a:p>
          <a:p>
            <a:pPr lvl="1"/>
            <a:r>
              <a:rPr lang="is-IS" dirty="0" smtClean="0"/>
              <a:t>Andrúmsloftið</a:t>
            </a:r>
          </a:p>
          <a:p>
            <a:pPr lvl="1"/>
            <a:r>
              <a:rPr lang="is-IS" dirty="0" smtClean="0"/>
              <a:t>Styrkleikar og hæfileikar</a:t>
            </a:r>
          </a:p>
          <a:p>
            <a:pPr lvl="1"/>
            <a:r>
              <a:rPr lang="is-IS" dirty="0" smtClean="0"/>
              <a:t>Tækifæri til vaxtar</a:t>
            </a:r>
          </a:p>
          <a:p>
            <a:pPr lvl="1"/>
            <a:r>
              <a:rPr lang="is-IS" dirty="0" smtClean="0"/>
              <a:t>Nám og starfsþróun</a:t>
            </a:r>
          </a:p>
          <a:p>
            <a:pPr lvl="1"/>
            <a:r>
              <a:rPr lang="is-IS" dirty="0" smtClean="0"/>
              <a:t>Nýsköpun og áframhaldandi framfarir</a:t>
            </a:r>
          </a:p>
          <a:p>
            <a:endParaRPr lang="is-IS" dirty="0" smtClean="0"/>
          </a:p>
          <a:p>
            <a:endParaRPr lang="is-IS" dirty="0" smtClean="0"/>
          </a:p>
          <a:p>
            <a:endParaRPr lang="is-IS" dirty="0"/>
          </a:p>
        </p:txBody>
      </p:sp>
      <p:pic>
        <p:nvPicPr>
          <p:cNvPr id="6" name="Picture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804248" y="3246950"/>
            <a:ext cx="2133600" cy="3295650"/>
          </a:xfrm>
          <a:prstGeom prst="rect">
            <a:avLst/>
          </a:prstGeom>
        </p:spPr>
      </p:pic>
    </p:spTree>
    <p:extLst>
      <p:ext uri="{BB962C8B-B14F-4D97-AF65-F5344CB8AC3E}">
        <p14:creationId xmlns:p14="http://schemas.microsoft.com/office/powerpoint/2010/main" val="26863339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9552" y="5825158"/>
            <a:ext cx="720080" cy="717442"/>
          </a:xfrm>
          <a:prstGeom prst="rect">
            <a:avLst/>
          </a:prstGeom>
        </p:spPr>
      </p:pic>
      <p:pic>
        <p:nvPicPr>
          <p:cNvPr id="13" name="Picture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28980"/>
            <a:ext cx="9144000" cy="271496"/>
          </a:xfrm>
          <a:prstGeom prst="rect">
            <a:avLst/>
          </a:prstGeom>
        </p:spPr>
      </p:pic>
      <p:sp>
        <p:nvSpPr>
          <p:cNvPr id="3" name="Title 2"/>
          <p:cNvSpPr>
            <a:spLocks noGrp="1"/>
          </p:cNvSpPr>
          <p:nvPr>
            <p:ph type="title"/>
          </p:nvPr>
        </p:nvSpPr>
        <p:spPr/>
        <p:txBody>
          <a:bodyPr/>
          <a:lstStyle/>
          <a:p>
            <a:r>
              <a:rPr lang="is-IS" dirty="0" smtClean="0"/>
              <a:t>Snerpusamtöl</a:t>
            </a:r>
            <a:endParaRPr lang="is-IS" dirty="0"/>
          </a:p>
        </p:txBody>
      </p:sp>
      <p:sp>
        <p:nvSpPr>
          <p:cNvPr id="4" name="Content Placeholder 3"/>
          <p:cNvSpPr>
            <a:spLocks noGrp="1"/>
          </p:cNvSpPr>
          <p:nvPr>
            <p:ph idx="1"/>
          </p:nvPr>
        </p:nvSpPr>
        <p:spPr/>
        <p:txBody>
          <a:bodyPr>
            <a:normAutofit/>
          </a:bodyPr>
          <a:lstStyle/>
          <a:p>
            <a:r>
              <a:rPr lang="is-IS" dirty="0" smtClean="0"/>
              <a:t>Kostir</a:t>
            </a:r>
          </a:p>
          <a:p>
            <a:pPr lvl="1"/>
            <a:r>
              <a:rPr lang="is-IS" dirty="0" smtClean="0"/>
              <a:t>Stöðugt samtal við starfsfólk sitt.</a:t>
            </a:r>
          </a:p>
          <a:p>
            <a:pPr lvl="1"/>
            <a:r>
              <a:rPr lang="is-IS" dirty="0" smtClean="0"/>
              <a:t>Opin og bein samskipti</a:t>
            </a:r>
          </a:p>
          <a:p>
            <a:pPr lvl="1"/>
            <a:r>
              <a:rPr lang="is-IS" dirty="0" smtClean="0"/>
              <a:t>Tækifæri til að byggja upp traust.</a:t>
            </a:r>
          </a:p>
          <a:p>
            <a:pPr lvl="1"/>
            <a:r>
              <a:rPr lang="is-IS" dirty="0" smtClean="0"/>
              <a:t>Afslappaðri nálgun. Nægur tími til að ræða þar sem þarf innan skilgreinds ramma á markvissan hátt. </a:t>
            </a:r>
          </a:p>
          <a:p>
            <a:pPr lvl="1"/>
            <a:r>
              <a:rPr lang="is-IS" dirty="0" smtClean="0"/>
              <a:t>Upplýsingar berast tímalega</a:t>
            </a:r>
          </a:p>
          <a:p>
            <a:pPr lvl="1"/>
            <a:endParaRPr lang="is-IS" dirty="0" smtClean="0"/>
          </a:p>
          <a:p>
            <a:endParaRPr lang="is-IS" dirty="0"/>
          </a:p>
        </p:txBody>
      </p:sp>
    </p:spTree>
    <p:extLst>
      <p:ext uri="{BB962C8B-B14F-4D97-AF65-F5344CB8AC3E}">
        <p14:creationId xmlns:p14="http://schemas.microsoft.com/office/powerpoint/2010/main" val="1400267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9552" y="5825158"/>
            <a:ext cx="720080" cy="717442"/>
          </a:xfrm>
          <a:prstGeom prst="rect">
            <a:avLst/>
          </a:prstGeom>
        </p:spPr>
      </p:pic>
      <p:pic>
        <p:nvPicPr>
          <p:cNvPr id="13" name="Picture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28980"/>
            <a:ext cx="9144000" cy="271496"/>
          </a:xfrm>
          <a:prstGeom prst="rect">
            <a:avLst/>
          </a:prstGeom>
        </p:spPr>
      </p:pic>
      <p:sp>
        <p:nvSpPr>
          <p:cNvPr id="3" name="Title 2"/>
          <p:cNvSpPr>
            <a:spLocks noGrp="1"/>
          </p:cNvSpPr>
          <p:nvPr>
            <p:ph type="title"/>
          </p:nvPr>
        </p:nvSpPr>
        <p:spPr/>
        <p:txBody>
          <a:bodyPr/>
          <a:lstStyle/>
          <a:p>
            <a:r>
              <a:rPr lang="is-IS" dirty="0" smtClean="0"/>
              <a:t>Snerpusamtöl Samgöngustofu</a:t>
            </a:r>
            <a:endParaRPr lang="is-IS" dirty="0"/>
          </a:p>
        </p:txBody>
      </p:sp>
      <p:sp>
        <p:nvSpPr>
          <p:cNvPr id="4" name="Content Placeholder 3"/>
          <p:cNvSpPr>
            <a:spLocks noGrp="1"/>
          </p:cNvSpPr>
          <p:nvPr>
            <p:ph idx="1"/>
          </p:nvPr>
        </p:nvSpPr>
        <p:spPr/>
        <p:txBody>
          <a:bodyPr>
            <a:normAutofit/>
          </a:bodyPr>
          <a:lstStyle/>
          <a:p>
            <a:r>
              <a:rPr lang="is-IS" dirty="0" smtClean="0"/>
              <a:t>Hugmyndafræði Bakers aðlöguð að starfsemi Samgöngustofu. </a:t>
            </a:r>
          </a:p>
          <a:p>
            <a:r>
              <a:rPr lang="is-IS" dirty="0" smtClean="0"/>
              <a:t>Stutt samtöl á þriggja mánaða fresti. Fjögur samtöl yfir árið. Hugsanlegt að einhverjir taki samtöl á sex mánaða fresti, tvö samtöl á ári.</a:t>
            </a:r>
          </a:p>
          <a:p>
            <a:r>
              <a:rPr lang="is-IS" dirty="0" smtClean="0"/>
              <a:t>Látum þetta heita „Snerpusamtöl“.</a:t>
            </a:r>
          </a:p>
          <a:p>
            <a:r>
              <a:rPr lang="is-IS" dirty="0" smtClean="0"/>
              <a:t>Áhersla lögð á uppbyggileg og jákvæð samtöl, auk þess skal einblína á styrkleika starfsfólks.</a:t>
            </a:r>
          </a:p>
          <a:p>
            <a:pPr marL="0" indent="0">
              <a:buNone/>
            </a:pPr>
            <a:endParaRPr lang="is-IS" dirty="0" smtClean="0"/>
          </a:p>
          <a:p>
            <a:endParaRPr lang="is-IS" dirty="0"/>
          </a:p>
        </p:txBody>
      </p:sp>
    </p:spTree>
    <p:extLst>
      <p:ext uri="{BB962C8B-B14F-4D97-AF65-F5344CB8AC3E}">
        <p14:creationId xmlns:p14="http://schemas.microsoft.com/office/powerpoint/2010/main" val="4658889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9552" y="5825158"/>
            <a:ext cx="720080" cy="717442"/>
          </a:xfrm>
          <a:prstGeom prst="rect">
            <a:avLst/>
          </a:prstGeom>
        </p:spPr>
      </p:pic>
      <p:pic>
        <p:nvPicPr>
          <p:cNvPr id="13" name="Picture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28980"/>
            <a:ext cx="9144000" cy="271496"/>
          </a:xfrm>
          <a:prstGeom prst="rect">
            <a:avLst/>
          </a:prstGeom>
        </p:spPr>
      </p:pic>
      <p:sp>
        <p:nvSpPr>
          <p:cNvPr id="3" name="Title 2"/>
          <p:cNvSpPr>
            <a:spLocks noGrp="1"/>
          </p:cNvSpPr>
          <p:nvPr>
            <p:ph type="title"/>
          </p:nvPr>
        </p:nvSpPr>
        <p:spPr/>
        <p:txBody>
          <a:bodyPr/>
          <a:lstStyle/>
          <a:p>
            <a:r>
              <a:rPr lang="is-IS" dirty="0" smtClean="0"/>
              <a:t>Snerpusamtöl - ferlið</a:t>
            </a:r>
            <a:endParaRPr lang="is-IS" dirty="0"/>
          </a:p>
        </p:txBody>
      </p:sp>
      <p:sp>
        <p:nvSpPr>
          <p:cNvPr id="4" name="Content Placeholder 3"/>
          <p:cNvSpPr>
            <a:spLocks noGrp="1"/>
          </p:cNvSpPr>
          <p:nvPr>
            <p:ph idx="1"/>
          </p:nvPr>
        </p:nvSpPr>
        <p:spPr/>
        <p:txBody>
          <a:bodyPr>
            <a:normAutofit/>
          </a:bodyPr>
          <a:lstStyle/>
          <a:p>
            <a:pPr marL="0" indent="0">
              <a:buNone/>
            </a:pPr>
            <a:endParaRPr lang="is-IS" dirty="0" smtClean="0"/>
          </a:p>
          <a:p>
            <a:endParaRPr lang="is-IS" dirty="0"/>
          </a:p>
        </p:txBody>
      </p:sp>
      <p:sp>
        <p:nvSpPr>
          <p:cNvPr id="6" name="Content Placeholder 3"/>
          <p:cNvSpPr txBox="1">
            <a:spLocks/>
          </p:cNvSpPr>
          <p:nvPr/>
        </p:nvSpPr>
        <p:spPr>
          <a:xfrm>
            <a:off x="609600" y="1752600"/>
            <a:ext cx="8229600" cy="4525963"/>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is-IS" dirty="0" smtClean="0"/>
              <a:t>Ákveðnar lykilspurningar eru hafðar að leiðarljósi. Ekki þarf að fara nákvæmlega eftir þeim.</a:t>
            </a:r>
          </a:p>
          <a:p>
            <a:r>
              <a:rPr lang="is-IS" dirty="0" smtClean="0"/>
              <a:t>Stjórnandi sendir samþykkt skjal til mannauðsdeildar.</a:t>
            </a:r>
          </a:p>
          <a:p>
            <a:r>
              <a:rPr lang="is-IS" dirty="0" smtClean="0"/>
              <a:t>Stjórnandi, starfsmaður og mannauðsdeild hefur þá tækifæri til að fylgja því eftir sem að þeim snýr.</a:t>
            </a:r>
          </a:p>
          <a:p>
            <a:r>
              <a:rPr lang="is-IS" dirty="0" smtClean="0"/>
              <a:t>Eftirfylgni: næsta samtal er opnað með upprifjun á fyrra samtali, þannig er eftirfylgni tryggð. Hringrás verður til.</a:t>
            </a:r>
          </a:p>
          <a:p>
            <a:endParaRPr lang="is-IS" dirty="0" smtClean="0"/>
          </a:p>
          <a:p>
            <a:pPr marL="0" indent="0">
              <a:buFont typeface="Arial" panose="020B0604020202020204" pitchFamily="34" charset="0"/>
              <a:buNone/>
            </a:pPr>
            <a:endParaRPr lang="is-IS" dirty="0" smtClean="0"/>
          </a:p>
          <a:p>
            <a:endParaRPr lang="is-IS" dirty="0"/>
          </a:p>
        </p:txBody>
      </p:sp>
    </p:spTree>
    <p:extLst>
      <p:ext uri="{BB962C8B-B14F-4D97-AF65-F5344CB8AC3E}">
        <p14:creationId xmlns:p14="http://schemas.microsoft.com/office/powerpoint/2010/main" val="4758879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9552" y="5825158"/>
            <a:ext cx="720080" cy="717442"/>
          </a:xfrm>
          <a:prstGeom prst="rect">
            <a:avLst/>
          </a:prstGeom>
        </p:spPr>
      </p:pic>
      <p:pic>
        <p:nvPicPr>
          <p:cNvPr id="13" name="Picture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28980"/>
            <a:ext cx="9144000" cy="271496"/>
          </a:xfrm>
          <a:prstGeom prst="rect">
            <a:avLst/>
          </a:prstGeom>
        </p:spPr>
      </p:pic>
      <p:sp>
        <p:nvSpPr>
          <p:cNvPr id="3" name="Title 2"/>
          <p:cNvSpPr>
            <a:spLocks noGrp="1"/>
          </p:cNvSpPr>
          <p:nvPr>
            <p:ph type="title"/>
          </p:nvPr>
        </p:nvSpPr>
        <p:spPr/>
        <p:txBody>
          <a:bodyPr/>
          <a:lstStyle/>
          <a:p>
            <a:r>
              <a:rPr lang="is-IS" dirty="0" smtClean="0"/>
              <a:t>Samtal 1 - Starfsandi</a:t>
            </a:r>
            <a:endParaRPr lang="is-IS" dirty="0"/>
          </a:p>
        </p:txBody>
      </p:sp>
      <p:sp>
        <p:nvSpPr>
          <p:cNvPr id="4" name="Content Placeholder 3"/>
          <p:cNvSpPr>
            <a:spLocks noGrp="1"/>
          </p:cNvSpPr>
          <p:nvPr>
            <p:ph idx="1"/>
          </p:nvPr>
        </p:nvSpPr>
        <p:spPr/>
        <p:txBody>
          <a:bodyPr>
            <a:normAutofit/>
          </a:bodyPr>
          <a:lstStyle/>
          <a:p>
            <a:r>
              <a:rPr lang="en-US" dirty="0" err="1" smtClean="0"/>
              <a:t>Markmið</a:t>
            </a:r>
            <a:r>
              <a:rPr lang="en-US" dirty="0" smtClean="0"/>
              <a:t> </a:t>
            </a:r>
            <a:r>
              <a:rPr lang="en-US" dirty="0" err="1" smtClean="0"/>
              <a:t>samtals</a:t>
            </a:r>
            <a:r>
              <a:rPr lang="en-US" dirty="0" smtClean="0"/>
              <a:t> </a:t>
            </a:r>
            <a:r>
              <a:rPr lang="en-US" dirty="0" err="1" smtClean="0"/>
              <a:t>er</a:t>
            </a:r>
            <a:r>
              <a:rPr lang="en-US" dirty="0" smtClean="0"/>
              <a:t> </a:t>
            </a:r>
            <a:r>
              <a:rPr lang="en-US" dirty="0" err="1" smtClean="0"/>
              <a:t>að</a:t>
            </a:r>
            <a:r>
              <a:rPr lang="en-US" dirty="0" smtClean="0"/>
              <a:t> </a:t>
            </a:r>
            <a:r>
              <a:rPr lang="en-US" dirty="0" err="1" smtClean="0"/>
              <a:t>ræða</a:t>
            </a:r>
            <a:r>
              <a:rPr lang="en-US" dirty="0" smtClean="0"/>
              <a:t> </a:t>
            </a:r>
            <a:r>
              <a:rPr lang="en-US" dirty="0" err="1" smtClean="0"/>
              <a:t>starfsánægju</a:t>
            </a:r>
            <a:r>
              <a:rPr lang="en-US" dirty="0" smtClean="0"/>
              <a:t>, </a:t>
            </a:r>
            <a:r>
              <a:rPr lang="en-US" dirty="0" err="1" smtClean="0"/>
              <a:t>starfsanda</a:t>
            </a:r>
            <a:r>
              <a:rPr lang="en-US" dirty="0" smtClean="0"/>
              <a:t> og </a:t>
            </a:r>
            <a:r>
              <a:rPr lang="en-US" dirty="0" err="1" smtClean="0"/>
              <a:t>samskipti</a:t>
            </a:r>
            <a:r>
              <a:rPr lang="en-US" dirty="0" smtClean="0"/>
              <a:t> á </a:t>
            </a:r>
            <a:r>
              <a:rPr lang="en-US" dirty="0" err="1" smtClean="0"/>
              <a:t>vinnustað</a:t>
            </a:r>
            <a:r>
              <a:rPr lang="en-US" dirty="0" smtClean="0"/>
              <a:t>.</a:t>
            </a:r>
          </a:p>
          <a:p>
            <a:r>
              <a:rPr lang="en-US" dirty="0" err="1" smtClean="0"/>
              <a:t>Lykilspurningar</a:t>
            </a:r>
            <a:r>
              <a:rPr lang="en-US" dirty="0" smtClean="0"/>
              <a:t>:</a:t>
            </a:r>
          </a:p>
          <a:p>
            <a:pPr lvl="1"/>
            <a:r>
              <a:rPr lang="en-US" dirty="0" err="1" smtClean="0"/>
              <a:t>Hvernig</a:t>
            </a:r>
            <a:r>
              <a:rPr lang="en-US" dirty="0" smtClean="0"/>
              <a:t> </a:t>
            </a:r>
            <a:r>
              <a:rPr lang="en-US" dirty="0" err="1" smtClean="0"/>
              <a:t>myndir</a:t>
            </a:r>
            <a:r>
              <a:rPr lang="en-US" dirty="0" smtClean="0"/>
              <a:t> </a:t>
            </a:r>
            <a:r>
              <a:rPr lang="en-US" dirty="0" err="1" smtClean="0"/>
              <a:t>þú</a:t>
            </a:r>
            <a:r>
              <a:rPr lang="en-US" dirty="0" smtClean="0"/>
              <a:t> meta </a:t>
            </a:r>
            <a:r>
              <a:rPr lang="en-US" dirty="0" err="1" smtClean="0"/>
              <a:t>starfsánægju</a:t>
            </a:r>
            <a:r>
              <a:rPr lang="en-US" dirty="0" smtClean="0"/>
              <a:t> </a:t>
            </a:r>
            <a:r>
              <a:rPr lang="en-US" dirty="0" err="1" smtClean="0"/>
              <a:t>þína</a:t>
            </a:r>
            <a:r>
              <a:rPr lang="en-US" dirty="0" smtClean="0"/>
              <a:t>?</a:t>
            </a:r>
          </a:p>
          <a:p>
            <a:pPr lvl="1"/>
            <a:r>
              <a:rPr lang="en-US" dirty="0" err="1" smtClean="0"/>
              <a:t>Hvernig</a:t>
            </a:r>
            <a:r>
              <a:rPr lang="en-US" dirty="0" smtClean="0"/>
              <a:t> </a:t>
            </a:r>
            <a:r>
              <a:rPr lang="en-US" dirty="0" err="1" smtClean="0"/>
              <a:t>myndir</a:t>
            </a:r>
            <a:r>
              <a:rPr lang="en-US" dirty="0" smtClean="0"/>
              <a:t> </a:t>
            </a:r>
            <a:r>
              <a:rPr lang="en-US" dirty="0" err="1" smtClean="0"/>
              <a:t>þú</a:t>
            </a:r>
            <a:r>
              <a:rPr lang="en-US" dirty="0" smtClean="0"/>
              <a:t> meta </a:t>
            </a:r>
            <a:r>
              <a:rPr lang="en-US" dirty="0" err="1" smtClean="0"/>
              <a:t>starfsandann</a:t>
            </a:r>
            <a:r>
              <a:rPr lang="en-US" dirty="0" smtClean="0"/>
              <a:t> í </a:t>
            </a:r>
            <a:r>
              <a:rPr lang="en-US" dirty="0" err="1" smtClean="0"/>
              <a:t>þinni</a:t>
            </a:r>
            <a:r>
              <a:rPr lang="en-US" dirty="0" smtClean="0"/>
              <a:t> </a:t>
            </a:r>
            <a:r>
              <a:rPr lang="en-US" dirty="0" err="1" smtClean="0"/>
              <a:t>deild</a:t>
            </a:r>
            <a:r>
              <a:rPr lang="en-US" dirty="0" smtClean="0"/>
              <a:t>?</a:t>
            </a:r>
          </a:p>
          <a:p>
            <a:pPr lvl="1"/>
            <a:r>
              <a:rPr lang="en-US" dirty="0" err="1" smtClean="0"/>
              <a:t>Hvernig</a:t>
            </a:r>
            <a:r>
              <a:rPr lang="en-US" dirty="0" smtClean="0"/>
              <a:t> </a:t>
            </a:r>
            <a:r>
              <a:rPr lang="en-US" dirty="0" err="1" smtClean="0"/>
              <a:t>myndir</a:t>
            </a:r>
            <a:r>
              <a:rPr lang="en-US" dirty="0" smtClean="0"/>
              <a:t> </a:t>
            </a:r>
            <a:r>
              <a:rPr lang="en-US" dirty="0" err="1" smtClean="0"/>
              <a:t>þú</a:t>
            </a:r>
            <a:r>
              <a:rPr lang="en-US" dirty="0" smtClean="0"/>
              <a:t> meta </a:t>
            </a:r>
            <a:r>
              <a:rPr lang="en-US" dirty="0" err="1" smtClean="0"/>
              <a:t>samskipti</a:t>
            </a:r>
            <a:r>
              <a:rPr lang="en-US" dirty="0" smtClean="0"/>
              <a:t> í </a:t>
            </a:r>
            <a:r>
              <a:rPr lang="en-US" dirty="0" err="1" smtClean="0"/>
              <a:t>deildinni</a:t>
            </a:r>
            <a:r>
              <a:rPr lang="en-US" dirty="0" smtClean="0"/>
              <a:t>?</a:t>
            </a:r>
          </a:p>
          <a:p>
            <a:pPr marL="0" indent="0">
              <a:buNone/>
            </a:pPr>
            <a:endParaRPr lang="is-IS" dirty="0" smtClean="0"/>
          </a:p>
          <a:p>
            <a:endParaRPr lang="is-IS" dirty="0"/>
          </a:p>
        </p:txBody>
      </p:sp>
      <p:sp>
        <p:nvSpPr>
          <p:cNvPr id="6" name="Content Placeholder 3"/>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is-IS" dirty="0" smtClean="0"/>
          </a:p>
          <a:p>
            <a:pPr marL="0" indent="0">
              <a:buFont typeface="Arial" panose="020B0604020202020204" pitchFamily="34" charset="0"/>
              <a:buNone/>
            </a:pPr>
            <a:endParaRPr lang="is-IS" dirty="0" smtClean="0"/>
          </a:p>
          <a:p>
            <a:endParaRPr lang="is-IS" dirty="0"/>
          </a:p>
        </p:txBody>
      </p:sp>
    </p:spTree>
    <p:extLst>
      <p:ext uri="{BB962C8B-B14F-4D97-AF65-F5344CB8AC3E}">
        <p14:creationId xmlns:p14="http://schemas.microsoft.com/office/powerpoint/2010/main" val="1877851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9552" y="5825158"/>
            <a:ext cx="720080" cy="717442"/>
          </a:xfrm>
          <a:prstGeom prst="rect">
            <a:avLst/>
          </a:prstGeom>
        </p:spPr>
      </p:pic>
      <p:pic>
        <p:nvPicPr>
          <p:cNvPr id="13" name="Picture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28980"/>
            <a:ext cx="9144000" cy="271496"/>
          </a:xfrm>
          <a:prstGeom prst="rect">
            <a:avLst/>
          </a:prstGeom>
        </p:spPr>
      </p:pic>
      <p:sp>
        <p:nvSpPr>
          <p:cNvPr id="3" name="Title 2"/>
          <p:cNvSpPr>
            <a:spLocks noGrp="1"/>
          </p:cNvSpPr>
          <p:nvPr>
            <p:ph type="title"/>
          </p:nvPr>
        </p:nvSpPr>
        <p:spPr/>
        <p:txBody>
          <a:bodyPr/>
          <a:lstStyle/>
          <a:p>
            <a:r>
              <a:rPr lang="is-IS" dirty="0" smtClean="0"/>
              <a:t>Samtal 2 – Styrkleikar og hæfileikar</a:t>
            </a:r>
            <a:endParaRPr lang="is-IS" dirty="0"/>
          </a:p>
        </p:txBody>
      </p:sp>
      <p:sp>
        <p:nvSpPr>
          <p:cNvPr id="4" name="Content Placeholder 3"/>
          <p:cNvSpPr>
            <a:spLocks noGrp="1"/>
          </p:cNvSpPr>
          <p:nvPr>
            <p:ph idx="1"/>
          </p:nvPr>
        </p:nvSpPr>
        <p:spPr/>
        <p:txBody>
          <a:bodyPr>
            <a:normAutofit/>
          </a:bodyPr>
          <a:lstStyle/>
          <a:p>
            <a:r>
              <a:rPr lang="en-US" dirty="0" err="1" smtClean="0"/>
              <a:t>Marmkið</a:t>
            </a:r>
            <a:r>
              <a:rPr lang="en-US" dirty="0" smtClean="0"/>
              <a:t> </a:t>
            </a:r>
            <a:r>
              <a:rPr lang="en-US" dirty="0" err="1" smtClean="0"/>
              <a:t>samtals</a:t>
            </a:r>
            <a:r>
              <a:rPr lang="en-US" dirty="0" smtClean="0"/>
              <a:t> </a:t>
            </a:r>
            <a:r>
              <a:rPr lang="en-US" dirty="0" err="1" smtClean="0"/>
              <a:t>er</a:t>
            </a:r>
            <a:r>
              <a:rPr lang="en-US" dirty="0" smtClean="0"/>
              <a:t> </a:t>
            </a:r>
            <a:r>
              <a:rPr lang="en-US" dirty="0" err="1" smtClean="0"/>
              <a:t>að</a:t>
            </a:r>
            <a:r>
              <a:rPr lang="en-US" dirty="0" smtClean="0"/>
              <a:t> </a:t>
            </a:r>
            <a:r>
              <a:rPr lang="en-US" dirty="0" err="1" smtClean="0"/>
              <a:t>greina</a:t>
            </a:r>
            <a:r>
              <a:rPr lang="en-US" dirty="0" smtClean="0"/>
              <a:t> </a:t>
            </a:r>
            <a:r>
              <a:rPr lang="en-US" dirty="0" err="1" smtClean="0"/>
              <a:t>styrkleika</a:t>
            </a:r>
            <a:r>
              <a:rPr lang="en-US" dirty="0" smtClean="0"/>
              <a:t>/</a:t>
            </a:r>
            <a:r>
              <a:rPr lang="en-US" dirty="0" err="1" smtClean="0"/>
              <a:t>hæfileika</a:t>
            </a:r>
            <a:r>
              <a:rPr lang="en-US" dirty="0" smtClean="0"/>
              <a:t> </a:t>
            </a:r>
            <a:r>
              <a:rPr lang="en-US" dirty="0" err="1" smtClean="0"/>
              <a:t>starfsmanns</a:t>
            </a:r>
            <a:r>
              <a:rPr lang="en-US" dirty="0" smtClean="0"/>
              <a:t> og </a:t>
            </a:r>
            <a:r>
              <a:rPr lang="en-US" dirty="0" err="1" smtClean="0"/>
              <a:t>finna</a:t>
            </a:r>
            <a:r>
              <a:rPr lang="en-US" dirty="0" smtClean="0"/>
              <a:t> </a:t>
            </a:r>
            <a:r>
              <a:rPr lang="en-US" dirty="0" err="1" smtClean="0"/>
              <a:t>leiðir</a:t>
            </a:r>
            <a:r>
              <a:rPr lang="en-US" dirty="0" smtClean="0"/>
              <a:t> </a:t>
            </a:r>
            <a:r>
              <a:rPr lang="en-US" dirty="0" err="1" smtClean="0"/>
              <a:t>til</a:t>
            </a:r>
            <a:r>
              <a:rPr lang="en-US" dirty="0" smtClean="0"/>
              <a:t> </a:t>
            </a:r>
            <a:r>
              <a:rPr lang="en-US" dirty="0" err="1" smtClean="0"/>
              <a:t>að</a:t>
            </a:r>
            <a:r>
              <a:rPr lang="en-US" dirty="0" smtClean="0"/>
              <a:t> </a:t>
            </a:r>
            <a:r>
              <a:rPr lang="en-US" dirty="0" err="1" smtClean="0"/>
              <a:t>nýta</a:t>
            </a:r>
            <a:r>
              <a:rPr lang="en-US" dirty="0" smtClean="0"/>
              <a:t> </a:t>
            </a:r>
            <a:r>
              <a:rPr lang="en-US" dirty="0" err="1" smtClean="0"/>
              <a:t>þá</a:t>
            </a:r>
            <a:r>
              <a:rPr lang="en-US" dirty="0" smtClean="0"/>
              <a:t> </a:t>
            </a:r>
            <a:r>
              <a:rPr lang="en-US" dirty="0" err="1" smtClean="0"/>
              <a:t>sem</a:t>
            </a:r>
            <a:r>
              <a:rPr lang="en-US" dirty="0" smtClean="0"/>
              <a:t> best.</a:t>
            </a:r>
          </a:p>
          <a:p>
            <a:r>
              <a:rPr lang="en-US" dirty="0" err="1" smtClean="0"/>
              <a:t>Lykilspurningar</a:t>
            </a:r>
            <a:r>
              <a:rPr lang="en-US" dirty="0" smtClean="0"/>
              <a:t>:</a:t>
            </a:r>
          </a:p>
          <a:p>
            <a:pPr lvl="1"/>
            <a:r>
              <a:rPr lang="en-US" dirty="0" err="1" smtClean="0"/>
              <a:t>Hverjir</a:t>
            </a:r>
            <a:r>
              <a:rPr lang="en-US" dirty="0" smtClean="0"/>
              <a:t> </a:t>
            </a:r>
            <a:r>
              <a:rPr lang="en-US" dirty="0" err="1" smtClean="0"/>
              <a:t>eru</a:t>
            </a:r>
            <a:r>
              <a:rPr lang="en-US" dirty="0" smtClean="0"/>
              <a:t> </a:t>
            </a:r>
            <a:r>
              <a:rPr lang="en-US" dirty="0" err="1" smtClean="0"/>
              <a:t>styrkleikar</a:t>
            </a:r>
            <a:r>
              <a:rPr lang="en-US" dirty="0" smtClean="0"/>
              <a:t> </a:t>
            </a:r>
            <a:r>
              <a:rPr lang="en-US" dirty="0" err="1" smtClean="0"/>
              <a:t>þínir</a:t>
            </a:r>
            <a:r>
              <a:rPr lang="en-US" dirty="0" smtClean="0"/>
              <a:t> og </a:t>
            </a:r>
            <a:r>
              <a:rPr lang="en-US" dirty="0" err="1" smtClean="0"/>
              <a:t>hæfileikar</a:t>
            </a:r>
            <a:r>
              <a:rPr lang="en-US" dirty="0" smtClean="0"/>
              <a:t>?</a:t>
            </a:r>
          </a:p>
          <a:p>
            <a:pPr lvl="1"/>
            <a:r>
              <a:rPr lang="en-US" dirty="0" err="1" smtClean="0"/>
              <a:t>Hvernig</a:t>
            </a:r>
            <a:r>
              <a:rPr lang="en-US" dirty="0" smtClean="0"/>
              <a:t> </a:t>
            </a:r>
            <a:r>
              <a:rPr lang="en-US" dirty="0" err="1" smtClean="0"/>
              <a:t>mætti</a:t>
            </a:r>
            <a:r>
              <a:rPr lang="en-US" dirty="0" smtClean="0"/>
              <a:t> </a:t>
            </a:r>
            <a:r>
              <a:rPr lang="en-US" dirty="0" err="1" smtClean="0"/>
              <a:t>nýta</a:t>
            </a:r>
            <a:r>
              <a:rPr lang="en-US" dirty="0" smtClean="0"/>
              <a:t> </a:t>
            </a:r>
            <a:r>
              <a:rPr lang="en-US" dirty="0" err="1" smtClean="0"/>
              <a:t>styrkleikana</a:t>
            </a:r>
            <a:r>
              <a:rPr lang="en-US" dirty="0" smtClean="0"/>
              <a:t> </a:t>
            </a:r>
            <a:r>
              <a:rPr lang="en-US" dirty="0" err="1" smtClean="0"/>
              <a:t>þína</a:t>
            </a:r>
            <a:r>
              <a:rPr lang="en-US" dirty="0" smtClean="0"/>
              <a:t> og </a:t>
            </a:r>
            <a:r>
              <a:rPr lang="en-US" dirty="0" err="1" smtClean="0"/>
              <a:t>hæfileika</a:t>
            </a:r>
            <a:r>
              <a:rPr lang="en-US" dirty="0" smtClean="0"/>
              <a:t> í dag?</a:t>
            </a:r>
          </a:p>
          <a:p>
            <a:pPr lvl="1"/>
            <a:r>
              <a:rPr lang="en-US" dirty="0" err="1" smtClean="0"/>
              <a:t>Hvernig</a:t>
            </a:r>
            <a:r>
              <a:rPr lang="en-US" dirty="0" smtClean="0"/>
              <a:t> </a:t>
            </a:r>
            <a:r>
              <a:rPr lang="en-US" dirty="0" err="1" smtClean="0"/>
              <a:t>mætti</a:t>
            </a:r>
            <a:r>
              <a:rPr lang="en-US" dirty="0" smtClean="0"/>
              <a:t> </a:t>
            </a:r>
            <a:r>
              <a:rPr lang="en-US" dirty="0" err="1" smtClean="0"/>
              <a:t>nýta</a:t>
            </a:r>
            <a:r>
              <a:rPr lang="en-US" dirty="0" smtClean="0"/>
              <a:t> </a:t>
            </a:r>
            <a:r>
              <a:rPr lang="en-US" dirty="0" err="1" smtClean="0"/>
              <a:t>þá</a:t>
            </a:r>
            <a:r>
              <a:rPr lang="en-US" dirty="0" smtClean="0"/>
              <a:t> í </a:t>
            </a:r>
            <a:r>
              <a:rPr lang="en-US" dirty="0" err="1" smtClean="0"/>
              <a:t>framtíðinni</a:t>
            </a:r>
            <a:r>
              <a:rPr lang="en-US" dirty="0" smtClean="0"/>
              <a:t>?</a:t>
            </a:r>
            <a:endParaRPr lang="is-IS" dirty="0" smtClean="0"/>
          </a:p>
          <a:p>
            <a:endParaRPr lang="is-IS" dirty="0"/>
          </a:p>
        </p:txBody>
      </p:sp>
      <p:sp>
        <p:nvSpPr>
          <p:cNvPr id="6" name="Content Placeholder 3"/>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is-IS" dirty="0" smtClean="0"/>
          </a:p>
          <a:p>
            <a:pPr marL="0" indent="0">
              <a:buFont typeface="Arial" panose="020B0604020202020204" pitchFamily="34" charset="0"/>
              <a:buNone/>
            </a:pPr>
            <a:endParaRPr lang="is-IS" dirty="0" smtClean="0"/>
          </a:p>
          <a:p>
            <a:endParaRPr lang="is-IS" dirty="0"/>
          </a:p>
        </p:txBody>
      </p:sp>
    </p:spTree>
    <p:extLst>
      <p:ext uri="{BB962C8B-B14F-4D97-AF65-F5344CB8AC3E}">
        <p14:creationId xmlns:p14="http://schemas.microsoft.com/office/powerpoint/2010/main" val="28621299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9552" y="5825158"/>
            <a:ext cx="720080" cy="717442"/>
          </a:xfrm>
          <a:prstGeom prst="rect">
            <a:avLst/>
          </a:prstGeom>
        </p:spPr>
      </p:pic>
      <p:pic>
        <p:nvPicPr>
          <p:cNvPr id="13" name="Picture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128980"/>
            <a:ext cx="9144000" cy="271496"/>
          </a:xfrm>
          <a:prstGeom prst="rect">
            <a:avLst/>
          </a:prstGeom>
        </p:spPr>
      </p:pic>
      <p:sp>
        <p:nvSpPr>
          <p:cNvPr id="3" name="Title 2"/>
          <p:cNvSpPr>
            <a:spLocks noGrp="1"/>
          </p:cNvSpPr>
          <p:nvPr>
            <p:ph type="title"/>
          </p:nvPr>
        </p:nvSpPr>
        <p:spPr>
          <a:xfrm>
            <a:off x="457200" y="400476"/>
            <a:ext cx="8229600" cy="1143000"/>
          </a:xfrm>
        </p:spPr>
        <p:txBody>
          <a:bodyPr>
            <a:normAutofit fontScale="90000"/>
          </a:bodyPr>
          <a:lstStyle/>
          <a:p>
            <a:r>
              <a:rPr lang="is-IS" dirty="0" smtClean="0"/>
              <a:t>Samtal 3 – Tækifæri til vaxtar, þjálfun og starfsþróun</a:t>
            </a:r>
            <a:endParaRPr lang="is-IS" dirty="0"/>
          </a:p>
        </p:txBody>
      </p:sp>
      <p:sp>
        <p:nvSpPr>
          <p:cNvPr id="4" name="Content Placeholder 3"/>
          <p:cNvSpPr>
            <a:spLocks noGrp="1"/>
          </p:cNvSpPr>
          <p:nvPr>
            <p:ph idx="1"/>
          </p:nvPr>
        </p:nvSpPr>
        <p:spPr/>
        <p:txBody>
          <a:bodyPr>
            <a:normAutofit/>
          </a:bodyPr>
          <a:lstStyle/>
          <a:p>
            <a:r>
              <a:rPr lang="en-US" dirty="0" err="1" smtClean="0"/>
              <a:t>Markmið</a:t>
            </a:r>
            <a:r>
              <a:rPr lang="en-US" dirty="0" smtClean="0"/>
              <a:t> </a:t>
            </a:r>
            <a:r>
              <a:rPr lang="en-US" dirty="0" err="1" smtClean="0"/>
              <a:t>samtals</a:t>
            </a:r>
            <a:r>
              <a:rPr lang="en-US" dirty="0" smtClean="0"/>
              <a:t> </a:t>
            </a:r>
            <a:r>
              <a:rPr lang="en-US" dirty="0" err="1" smtClean="0"/>
              <a:t>er</a:t>
            </a:r>
            <a:r>
              <a:rPr lang="en-US" dirty="0" smtClean="0"/>
              <a:t> </a:t>
            </a:r>
            <a:r>
              <a:rPr lang="en-US" dirty="0" err="1" smtClean="0"/>
              <a:t>að</a:t>
            </a:r>
            <a:r>
              <a:rPr lang="en-US" dirty="0" smtClean="0"/>
              <a:t> </a:t>
            </a:r>
            <a:r>
              <a:rPr lang="en-US" dirty="0" err="1" smtClean="0"/>
              <a:t>greina</a:t>
            </a:r>
            <a:r>
              <a:rPr lang="en-US" dirty="0" smtClean="0"/>
              <a:t> </a:t>
            </a:r>
            <a:r>
              <a:rPr lang="en-US" dirty="0" err="1" smtClean="0"/>
              <a:t>tækifæri</a:t>
            </a:r>
            <a:r>
              <a:rPr lang="en-US" dirty="0" smtClean="0"/>
              <a:t> </a:t>
            </a:r>
            <a:r>
              <a:rPr lang="en-US" dirty="0" err="1" smtClean="0"/>
              <a:t>til</a:t>
            </a:r>
            <a:r>
              <a:rPr lang="en-US" dirty="0" smtClean="0"/>
              <a:t> </a:t>
            </a:r>
            <a:r>
              <a:rPr lang="en-US" dirty="0" err="1" smtClean="0"/>
              <a:t>vaxtar</a:t>
            </a:r>
            <a:r>
              <a:rPr lang="en-US" dirty="0" smtClean="0"/>
              <a:t>, </a:t>
            </a:r>
            <a:r>
              <a:rPr lang="en-US" dirty="0" err="1" smtClean="0"/>
              <a:t>veita</a:t>
            </a:r>
            <a:r>
              <a:rPr lang="en-US" dirty="0" smtClean="0"/>
              <a:t> </a:t>
            </a:r>
            <a:r>
              <a:rPr lang="en-US" dirty="0" err="1" smtClean="0"/>
              <a:t>stuðning</a:t>
            </a:r>
            <a:r>
              <a:rPr lang="en-US" dirty="0" smtClean="0"/>
              <a:t> og </a:t>
            </a:r>
            <a:r>
              <a:rPr lang="en-US" dirty="0" err="1" smtClean="0"/>
              <a:t>stuðla</a:t>
            </a:r>
            <a:r>
              <a:rPr lang="en-US" dirty="0" smtClean="0"/>
              <a:t> </a:t>
            </a:r>
            <a:r>
              <a:rPr lang="en-US" dirty="0" err="1" smtClean="0"/>
              <a:t>að</a:t>
            </a:r>
            <a:r>
              <a:rPr lang="en-US" dirty="0" smtClean="0"/>
              <a:t> </a:t>
            </a:r>
            <a:r>
              <a:rPr lang="en-US" dirty="0" err="1" smtClean="0"/>
              <a:t>vexti</a:t>
            </a:r>
            <a:r>
              <a:rPr lang="en-US" dirty="0" smtClean="0"/>
              <a:t>.</a:t>
            </a:r>
          </a:p>
          <a:p>
            <a:r>
              <a:rPr lang="en-US" dirty="0" err="1" smtClean="0"/>
              <a:t>Lykilspurningar</a:t>
            </a:r>
            <a:r>
              <a:rPr lang="en-US" dirty="0" smtClean="0"/>
              <a:t>:</a:t>
            </a:r>
          </a:p>
          <a:p>
            <a:pPr lvl="1"/>
            <a:r>
              <a:rPr lang="en-US" dirty="0" err="1" smtClean="0"/>
              <a:t>Hvernig</a:t>
            </a:r>
            <a:r>
              <a:rPr lang="en-US" dirty="0" smtClean="0"/>
              <a:t> </a:t>
            </a:r>
            <a:r>
              <a:rPr lang="en-US" dirty="0" err="1" smtClean="0"/>
              <a:t>gætir</a:t>
            </a:r>
            <a:r>
              <a:rPr lang="en-US" dirty="0" smtClean="0"/>
              <a:t> </a:t>
            </a:r>
            <a:r>
              <a:rPr lang="en-US" dirty="0" err="1" smtClean="0"/>
              <a:t>þú</a:t>
            </a:r>
            <a:r>
              <a:rPr lang="en-US" dirty="0" smtClean="0"/>
              <a:t> </a:t>
            </a:r>
            <a:r>
              <a:rPr lang="en-US" dirty="0" err="1" smtClean="0"/>
              <a:t>bætt</a:t>
            </a:r>
            <a:r>
              <a:rPr lang="en-US" dirty="0" smtClean="0"/>
              <a:t> </a:t>
            </a:r>
            <a:r>
              <a:rPr lang="en-US" dirty="0" err="1" smtClean="0"/>
              <a:t>árangur</a:t>
            </a:r>
            <a:r>
              <a:rPr lang="en-US" dirty="0" smtClean="0"/>
              <a:t> </a:t>
            </a:r>
            <a:r>
              <a:rPr lang="en-US" dirty="0" err="1" smtClean="0"/>
              <a:t>þinn</a:t>
            </a:r>
            <a:r>
              <a:rPr lang="en-US" dirty="0" smtClean="0"/>
              <a:t>?</a:t>
            </a:r>
          </a:p>
          <a:p>
            <a:pPr lvl="1"/>
            <a:r>
              <a:rPr lang="en-US" dirty="0" err="1" smtClean="0"/>
              <a:t>Hvernig</a:t>
            </a:r>
            <a:r>
              <a:rPr lang="en-US" dirty="0" smtClean="0"/>
              <a:t> get </a:t>
            </a:r>
            <a:r>
              <a:rPr lang="en-US" dirty="0" err="1" smtClean="0"/>
              <a:t>ég</a:t>
            </a:r>
            <a:r>
              <a:rPr lang="en-US" dirty="0" smtClean="0"/>
              <a:t> </a:t>
            </a:r>
            <a:r>
              <a:rPr lang="en-US" dirty="0" err="1" smtClean="0"/>
              <a:t>hjálpað</a:t>
            </a:r>
            <a:r>
              <a:rPr lang="en-US" dirty="0" smtClean="0"/>
              <a:t> </a:t>
            </a:r>
            <a:r>
              <a:rPr lang="en-US" dirty="0" err="1" smtClean="0"/>
              <a:t>þér</a:t>
            </a:r>
            <a:r>
              <a:rPr lang="en-US" dirty="0" smtClean="0"/>
              <a:t> </a:t>
            </a:r>
            <a:r>
              <a:rPr lang="en-US" dirty="0" err="1" smtClean="0"/>
              <a:t>að</a:t>
            </a:r>
            <a:r>
              <a:rPr lang="en-US" dirty="0" smtClean="0"/>
              <a:t> </a:t>
            </a:r>
            <a:r>
              <a:rPr lang="en-US" dirty="0" err="1" smtClean="0"/>
              <a:t>bæta</a:t>
            </a:r>
            <a:r>
              <a:rPr lang="en-US" dirty="0" smtClean="0"/>
              <a:t> </a:t>
            </a:r>
            <a:r>
              <a:rPr lang="en-US" dirty="0" err="1" smtClean="0"/>
              <a:t>árangur</a:t>
            </a:r>
            <a:r>
              <a:rPr lang="en-US" dirty="0" smtClean="0"/>
              <a:t> </a:t>
            </a:r>
            <a:r>
              <a:rPr lang="en-US" dirty="0" err="1" smtClean="0"/>
              <a:t>þinn</a:t>
            </a:r>
            <a:r>
              <a:rPr lang="en-US" dirty="0" smtClean="0"/>
              <a:t>?</a:t>
            </a:r>
          </a:p>
          <a:p>
            <a:pPr lvl="1"/>
            <a:r>
              <a:rPr lang="en-US" dirty="0" err="1" smtClean="0"/>
              <a:t>Hvað</a:t>
            </a:r>
            <a:r>
              <a:rPr lang="en-US" dirty="0" smtClean="0"/>
              <a:t> </a:t>
            </a:r>
            <a:r>
              <a:rPr lang="en-US" dirty="0" err="1" smtClean="0"/>
              <a:t>nýtt</a:t>
            </a:r>
            <a:r>
              <a:rPr lang="en-US" dirty="0" smtClean="0"/>
              <a:t> </a:t>
            </a:r>
            <a:r>
              <a:rPr lang="en-US" dirty="0" err="1" smtClean="0"/>
              <a:t>myndir</a:t>
            </a:r>
            <a:r>
              <a:rPr lang="en-US" dirty="0" smtClean="0"/>
              <a:t> </a:t>
            </a:r>
            <a:r>
              <a:rPr lang="en-US" dirty="0" err="1" smtClean="0"/>
              <a:t>þú</a:t>
            </a:r>
            <a:r>
              <a:rPr lang="en-US" dirty="0" smtClean="0"/>
              <a:t> </a:t>
            </a:r>
            <a:r>
              <a:rPr lang="en-US" dirty="0" err="1" smtClean="0"/>
              <a:t>vilja</a:t>
            </a:r>
            <a:r>
              <a:rPr lang="en-US" dirty="0" smtClean="0"/>
              <a:t> </a:t>
            </a:r>
            <a:r>
              <a:rPr lang="en-US" dirty="0" err="1" smtClean="0"/>
              <a:t>læra</a:t>
            </a:r>
            <a:r>
              <a:rPr lang="en-US" dirty="0" smtClean="0"/>
              <a:t>?</a:t>
            </a:r>
          </a:p>
          <a:p>
            <a:pPr lvl="1"/>
            <a:r>
              <a:rPr lang="en-US" dirty="0" err="1" smtClean="0"/>
              <a:t>Hvers</a:t>
            </a:r>
            <a:r>
              <a:rPr lang="en-US" dirty="0" smtClean="0"/>
              <a:t> </a:t>
            </a:r>
            <a:r>
              <a:rPr lang="en-US" dirty="0" err="1" smtClean="0"/>
              <a:t>konar</a:t>
            </a:r>
            <a:r>
              <a:rPr lang="en-US" dirty="0" smtClean="0"/>
              <a:t> </a:t>
            </a:r>
            <a:r>
              <a:rPr lang="en-US" dirty="0" err="1" smtClean="0"/>
              <a:t>nám</a:t>
            </a:r>
            <a:r>
              <a:rPr lang="en-US" dirty="0" smtClean="0"/>
              <a:t> </a:t>
            </a:r>
            <a:r>
              <a:rPr lang="en-US" dirty="0" err="1" smtClean="0"/>
              <a:t>eða</a:t>
            </a:r>
            <a:r>
              <a:rPr lang="en-US" dirty="0" smtClean="0"/>
              <a:t> </a:t>
            </a:r>
            <a:r>
              <a:rPr lang="en-US" dirty="0" err="1" smtClean="0"/>
              <a:t>þjálfun</a:t>
            </a:r>
            <a:r>
              <a:rPr lang="en-US" dirty="0" smtClean="0"/>
              <a:t> </a:t>
            </a:r>
            <a:r>
              <a:rPr lang="en-US" dirty="0" err="1" smtClean="0"/>
              <a:t>myndi</a:t>
            </a:r>
            <a:r>
              <a:rPr lang="en-US" dirty="0" smtClean="0"/>
              <a:t> </a:t>
            </a:r>
            <a:r>
              <a:rPr lang="en-US" dirty="0" err="1" smtClean="0"/>
              <a:t>nýtast</a:t>
            </a:r>
            <a:r>
              <a:rPr lang="en-US" dirty="0" smtClean="0"/>
              <a:t> </a:t>
            </a:r>
            <a:r>
              <a:rPr lang="en-US" dirty="0" err="1" smtClean="0"/>
              <a:t>þér</a:t>
            </a:r>
            <a:r>
              <a:rPr lang="en-US" dirty="0" smtClean="0"/>
              <a:t>?</a:t>
            </a:r>
            <a:endParaRPr lang="is-IS" dirty="0" smtClean="0"/>
          </a:p>
          <a:p>
            <a:endParaRPr lang="is-IS" dirty="0"/>
          </a:p>
        </p:txBody>
      </p:sp>
      <p:sp>
        <p:nvSpPr>
          <p:cNvPr id="6" name="Content Placeholder 3"/>
          <p:cNvSpPr txBox="1">
            <a:spLocks/>
          </p:cNvSpPr>
          <p:nvPr/>
        </p:nvSpPr>
        <p:spPr>
          <a:xfrm>
            <a:off x="609600" y="17526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is-IS" dirty="0" smtClean="0"/>
          </a:p>
          <a:p>
            <a:pPr marL="0" indent="0">
              <a:buFont typeface="Arial" panose="020B0604020202020204" pitchFamily="34" charset="0"/>
              <a:buNone/>
            </a:pPr>
            <a:endParaRPr lang="is-IS" dirty="0" smtClean="0"/>
          </a:p>
          <a:p>
            <a:endParaRPr lang="is-IS" dirty="0"/>
          </a:p>
        </p:txBody>
      </p:sp>
    </p:spTree>
    <p:extLst>
      <p:ext uri="{BB962C8B-B14F-4D97-AF65-F5344CB8AC3E}">
        <p14:creationId xmlns:p14="http://schemas.microsoft.com/office/powerpoint/2010/main" val="112047246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7932</TotalTime>
  <Words>755</Words>
  <Application>Microsoft Office PowerPoint</Application>
  <PresentationFormat>On-screen Show (4:3)</PresentationFormat>
  <Paragraphs>94</Paragraphs>
  <Slides>12</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Wingdings</vt:lpstr>
      <vt:lpstr>Office Theme</vt:lpstr>
      <vt:lpstr>PowerPoint Presentation</vt:lpstr>
      <vt:lpstr>Hin árlegu starfsmannasamtöl</vt:lpstr>
      <vt:lpstr>Snerpusamtöl</vt:lpstr>
      <vt:lpstr>Snerpusamtöl</vt:lpstr>
      <vt:lpstr>Snerpusamtöl Samgöngustofu</vt:lpstr>
      <vt:lpstr>Snerpusamtöl - ferlið</vt:lpstr>
      <vt:lpstr>Samtal 1 - Starfsandi</vt:lpstr>
      <vt:lpstr>Samtal 2 – Styrkleikar og hæfileikar</vt:lpstr>
      <vt:lpstr>Samtal 3 – Tækifæri til vaxtar, þjálfun og starfsþróun</vt:lpstr>
      <vt:lpstr>Samtal 4 –stöðugar framfarir</vt:lpstr>
      <vt:lpstr>Næst á dagskrá....</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Þórhildur Elínardóttir</dc:creator>
  <cp:lastModifiedBy>Sigfús Þór Sigmundsson</cp:lastModifiedBy>
  <cp:revision>118</cp:revision>
  <cp:lastPrinted>2014-09-02T12:42:06Z</cp:lastPrinted>
  <dcterms:created xsi:type="dcterms:W3CDTF">2013-10-22T12:01:51Z</dcterms:created>
  <dcterms:modified xsi:type="dcterms:W3CDTF">2022-03-14T09:26:25Z</dcterms:modified>
</cp:coreProperties>
</file>